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5" r:id="rId4"/>
  </p:sldMasterIdLst>
  <p:notesMasterIdLst>
    <p:notesMasterId r:id="rId42"/>
  </p:notesMasterIdLst>
  <p:sldIdLst>
    <p:sldId id="387" r:id="rId5"/>
    <p:sldId id="388" r:id="rId6"/>
    <p:sldId id="1397" r:id="rId7"/>
    <p:sldId id="390" r:id="rId8"/>
    <p:sldId id="391" r:id="rId9"/>
    <p:sldId id="392" r:id="rId10"/>
    <p:sldId id="393" r:id="rId11"/>
    <p:sldId id="394" r:id="rId12"/>
    <p:sldId id="395" r:id="rId13"/>
    <p:sldId id="396" r:id="rId14"/>
    <p:sldId id="1405" r:id="rId15"/>
    <p:sldId id="1508" r:id="rId16"/>
    <p:sldId id="399" r:id="rId17"/>
    <p:sldId id="1408" r:id="rId18"/>
    <p:sldId id="401" r:id="rId19"/>
    <p:sldId id="402" r:id="rId20"/>
    <p:sldId id="403" r:id="rId21"/>
    <p:sldId id="404" r:id="rId22"/>
    <p:sldId id="1413" r:id="rId23"/>
    <p:sldId id="1414" r:id="rId24"/>
    <p:sldId id="407" r:id="rId25"/>
    <p:sldId id="408" r:id="rId26"/>
    <p:sldId id="409" r:id="rId27"/>
    <p:sldId id="410" r:id="rId28"/>
    <p:sldId id="411" r:id="rId29"/>
    <p:sldId id="412" r:id="rId30"/>
    <p:sldId id="413" r:id="rId31"/>
    <p:sldId id="414" r:id="rId32"/>
    <p:sldId id="415" r:id="rId33"/>
    <p:sldId id="416" r:id="rId34"/>
    <p:sldId id="417" r:id="rId35"/>
    <p:sldId id="418" r:id="rId36"/>
    <p:sldId id="1515" r:id="rId37"/>
    <p:sldId id="1512" r:id="rId38"/>
    <p:sldId id="1513" r:id="rId39"/>
    <p:sldId id="1514" r:id="rId40"/>
    <p:sldId id="419" r:id="rId41"/>
  </p:sldIdLst>
  <p:sldSz cx="12192000" cy="6858000"/>
  <p:notesSz cx="6858000" cy="1409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7" userDrawn="1">
          <p15:clr>
            <a:srgbClr val="A4A3A4"/>
          </p15:clr>
        </p15:guide>
        <p15:guide id="3" pos="7446" userDrawn="1">
          <p15:clr>
            <a:srgbClr val="A4A3A4"/>
          </p15:clr>
        </p15:guide>
        <p15:guide id="4" orient="horz" pos="3634" userDrawn="1">
          <p15:clr>
            <a:srgbClr val="A4A3A4"/>
          </p15:clr>
        </p15:guide>
        <p15:guide id="6" pos="710" userDrawn="1">
          <p15:clr>
            <a:srgbClr val="A4A3A4"/>
          </p15:clr>
        </p15:guide>
        <p15:guide id="7" pos="1595" userDrawn="1">
          <p15:clr>
            <a:srgbClr val="A4A3A4"/>
          </p15:clr>
        </p15:guide>
        <p15:guide id="8" pos="6108" userDrawn="1">
          <p15:clr>
            <a:srgbClr val="A4A3A4"/>
          </p15:clr>
        </p15:guide>
        <p15:guide id="9" pos="70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87AE"/>
    <a:srgbClr val="495777"/>
    <a:srgbClr val="0059B3"/>
    <a:srgbClr val="FFFFFF"/>
    <a:srgbClr val="1781BA"/>
    <a:srgbClr val="0BA5B3"/>
    <a:srgbClr val="09A0BA"/>
    <a:srgbClr val="007FA3"/>
    <a:srgbClr val="0988BA"/>
    <a:srgbClr val="177C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13"/>
    <p:restoredTop sz="94694"/>
  </p:normalViewPr>
  <p:slideViewPr>
    <p:cSldViewPr snapToGrid="0">
      <p:cViewPr varScale="1">
        <p:scale>
          <a:sx n="95" d="100"/>
          <a:sy n="95" d="100"/>
        </p:scale>
        <p:origin x="342" y="96"/>
      </p:cViewPr>
      <p:guideLst>
        <p:guide pos="3817"/>
        <p:guide pos="7446"/>
        <p:guide orient="horz" pos="3634"/>
        <p:guide pos="710"/>
        <p:guide pos="1595"/>
        <p:guide pos="6108"/>
        <p:guide pos="703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2CD678-3C10-4F00-BB6B-A161318B4D30}" type="doc">
      <dgm:prSet loTypeId="urn:microsoft.com/office/officeart/2005/8/layout/bProcess3" loCatId="process" qsTypeId="urn:microsoft.com/office/officeart/2005/8/quickstyle/simple1" qsCatId="simple" csTypeId="urn:microsoft.com/office/officeart/2005/8/colors/accent2_1" csCatId="accent2" phldr="1"/>
      <dgm:spPr/>
      <dgm:t>
        <a:bodyPr/>
        <a:lstStyle/>
        <a:p>
          <a:endParaRPr lang="en-US"/>
        </a:p>
      </dgm:t>
    </dgm:pt>
    <dgm:pt modelId="{1103785F-4A2B-46B8-9264-E3C37DB476ED}">
      <dgm:prSet phldrT="[Text]" custT="1"/>
      <dgm:spPr>
        <a:ln w="28575">
          <a:solidFill>
            <a:srgbClr val="4372C4"/>
          </a:solidFill>
        </a:ln>
      </dgm:spPr>
      <dgm:t>
        <a:bodyPr anchor="ctr"/>
        <a:lstStyle/>
        <a:p>
          <a:pPr algn="ctr">
            <a:buNone/>
          </a:pPr>
          <a:r>
            <a:rPr lang="en-US" sz="2400" b="1">
              <a:solidFill>
                <a:srgbClr val="0059B3"/>
              </a:solidFill>
              <a:latin typeface="+mn-lt"/>
            </a:rPr>
            <a:t>Cognitive</a:t>
          </a:r>
          <a:br>
            <a:rPr lang="en-US" sz="2400" b="1">
              <a:solidFill>
                <a:srgbClr val="0059B3"/>
              </a:solidFill>
              <a:latin typeface="+mn-lt"/>
            </a:rPr>
          </a:br>
          <a:r>
            <a:rPr lang="en-US" sz="2400" b="1">
              <a:solidFill>
                <a:srgbClr val="0059B3"/>
              </a:solidFill>
              <a:latin typeface="+mn-lt"/>
            </a:rPr>
            <a:t>Domain</a:t>
          </a:r>
        </a:p>
        <a:p>
          <a:pPr algn="ctr">
            <a:buNone/>
          </a:pPr>
          <a:r>
            <a:rPr lang="en-US" sz="2000">
              <a:solidFill>
                <a:schemeClr val="tx1"/>
              </a:solidFill>
              <a:latin typeface="+mn-lt"/>
            </a:rPr>
            <a:t>Intellectual </a:t>
          </a:r>
          <a:br>
            <a:rPr lang="en-US" sz="2000">
              <a:solidFill>
                <a:schemeClr val="tx1"/>
              </a:solidFill>
              <a:latin typeface="+mn-lt"/>
            </a:rPr>
          </a:br>
          <a:r>
            <a:rPr lang="en-US" sz="2000">
              <a:solidFill>
                <a:schemeClr val="tx1"/>
              </a:solidFill>
              <a:latin typeface="+mn-lt"/>
            </a:rPr>
            <a:t>or thinking skills.</a:t>
          </a:r>
          <a:endParaRPr lang="en-US" sz="2000" b="1">
            <a:solidFill>
              <a:schemeClr val="tx1"/>
            </a:solidFill>
            <a:latin typeface="+mn-lt"/>
          </a:endParaRPr>
        </a:p>
      </dgm:t>
    </dgm:pt>
    <dgm:pt modelId="{0C6D2CCD-A6D7-474E-A5BD-192D01F11560}" type="parTrans" cxnId="{B94ECBFC-3035-4B0A-A4EB-CB87C23AC4B1}">
      <dgm:prSet/>
      <dgm:spPr/>
      <dgm:t>
        <a:bodyPr/>
        <a:lstStyle/>
        <a:p>
          <a:endParaRPr lang="en-US"/>
        </a:p>
      </dgm:t>
    </dgm:pt>
    <dgm:pt modelId="{5E30714B-6668-451C-850F-D99DBD7B2961}" type="sibTrans" cxnId="{B94ECBFC-3035-4B0A-A4EB-CB87C23AC4B1}">
      <dgm:prSet/>
      <dgm:spPr>
        <a:ln w="19050">
          <a:solidFill>
            <a:schemeClr val="accent2"/>
          </a:solidFill>
        </a:ln>
      </dgm:spPr>
      <dgm:t>
        <a:bodyPr/>
        <a:lstStyle/>
        <a:p>
          <a:endParaRPr lang="en-US"/>
        </a:p>
      </dgm:t>
    </dgm:pt>
    <dgm:pt modelId="{831C14C4-E1B4-48E3-9578-709BE1B1F26A}">
      <dgm:prSet phldrT="[Text]" custT="1"/>
      <dgm:spPr>
        <a:ln w="28575">
          <a:solidFill>
            <a:srgbClr val="07818B"/>
          </a:solidFill>
        </a:ln>
      </dgm:spPr>
      <dgm:t>
        <a:bodyPr anchor="ctr"/>
        <a:lstStyle/>
        <a:p>
          <a:pPr algn="ctr">
            <a:buNone/>
          </a:pPr>
          <a:r>
            <a:rPr lang="en-US" sz="2400" b="1">
              <a:solidFill>
                <a:schemeClr val="accent5">
                  <a:lumMod val="50000"/>
                </a:schemeClr>
              </a:solidFill>
              <a:latin typeface="+mn-lt"/>
            </a:rPr>
            <a:t>Psychomotor </a:t>
          </a:r>
          <a:br>
            <a:rPr lang="en-US" sz="2400" b="1">
              <a:solidFill>
                <a:schemeClr val="accent5">
                  <a:lumMod val="50000"/>
                </a:schemeClr>
              </a:solidFill>
              <a:latin typeface="+mn-lt"/>
            </a:rPr>
          </a:br>
          <a:r>
            <a:rPr lang="en-US" sz="2400" b="1">
              <a:solidFill>
                <a:schemeClr val="accent5">
                  <a:lumMod val="50000"/>
                </a:schemeClr>
              </a:solidFill>
              <a:latin typeface="+mn-lt"/>
            </a:rPr>
            <a:t>Domain</a:t>
          </a:r>
        </a:p>
        <a:p>
          <a:pPr algn="ctr">
            <a:buNone/>
          </a:pPr>
          <a:r>
            <a:rPr lang="en-US" sz="2000">
              <a:solidFill>
                <a:schemeClr val="tx1"/>
              </a:solidFill>
              <a:latin typeface="+mn-lt"/>
            </a:rPr>
            <a:t>Physical skills</a:t>
          </a:r>
          <a:br>
            <a:rPr lang="en-US" sz="2000">
              <a:solidFill>
                <a:schemeClr val="tx1"/>
              </a:solidFill>
              <a:latin typeface="+mn-lt"/>
            </a:rPr>
          </a:br>
          <a:r>
            <a:rPr lang="en-US" sz="2000">
              <a:solidFill>
                <a:schemeClr val="tx1"/>
              </a:solidFill>
              <a:latin typeface="+mn-lt"/>
            </a:rPr>
            <a:t> of the performance </a:t>
          </a:r>
          <a:br>
            <a:rPr lang="en-US" sz="2000">
              <a:solidFill>
                <a:schemeClr val="tx1"/>
              </a:solidFill>
              <a:latin typeface="+mn-lt"/>
            </a:rPr>
          </a:br>
          <a:r>
            <a:rPr lang="en-US" sz="2000">
              <a:solidFill>
                <a:schemeClr val="tx1"/>
              </a:solidFill>
              <a:latin typeface="+mn-lt"/>
            </a:rPr>
            <a:t>of actions.</a:t>
          </a:r>
          <a:endParaRPr lang="en-US" sz="2000" b="1">
            <a:solidFill>
              <a:schemeClr val="tx1"/>
            </a:solidFill>
            <a:latin typeface="+mn-lt"/>
          </a:endParaRPr>
        </a:p>
      </dgm:t>
    </dgm:pt>
    <dgm:pt modelId="{65A4A856-1B24-4E6D-8A4F-B0691732DE5C}" type="parTrans" cxnId="{A7C5B39D-AEF4-448D-9C74-6BE24494148A}">
      <dgm:prSet/>
      <dgm:spPr/>
      <dgm:t>
        <a:bodyPr/>
        <a:lstStyle/>
        <a:p>
          <a:endParaRPr lang="en-US"/>
        </a:p>
      </dgm:t>
    </dgm:pt>
    <dgm:pt modelId="{7C135767-4BBC-437E-BBF0-90DF38457B98}" type="sibTrans" cxnId="{A7C5B39D-AEF4-448D-9C74-6BE24494148A}">
      <dgm:prSet/>
      <dgm:spPr>
        <a:ln w="19050">
          <a:solidFill>
            <a:schemeClr val="accent2"/>
          </a:solidFill>
        </a:ln>
      </dgm:spPr>
      <dgm:t>
        <a:bodyPr/>
        <a:lstStyle/>
        <a:p>
          <a:endParaRPr lang="en-US"/>
        </a:p>
      </dgm:t>
    </dgm:pt>
    <dgm:pt modelId="{EDD93728-2C10-4331-900F-E16A3022DDC4}">
      <dgm:prSet phldrT="[Text]" custT="1"/>
      <dgm:spPr>
        <a:ln w="28575">
          <a:solidFill>
            <a:schemeClr val="bg2">
              <a:lumMod val="75000"/>
              <a:lumOff val="25000"/>
            </a:schemeClr>
          </a:solidFill>
        </a:ln>
      </dgm:spPr>
      <dgm:t>
        <a:bodyPr anchor="ctr"/>
        <a:lstStyle/>
        <a:p>
          <a:pPr algn="ctr">
            <a:lnSpc>
              <a:spcPct val="100000"/>
            </a:lnSpc>
            <a:buNone/>
          </a:pPr>
          <a:r>
            <a:rPr lang="en-US" sz="2400" b="1">
              <a:solidFill>
                <a:schemeClr val="bg2">
                  <a:lumMod val="90000"/>
                  <a:lumOff val="10000"/>
                </a:schemeClr>
              </a:solidFill>
              <a:latin typeface="+mn-lt"/>
            </a:rPr>
            <a:t>Affective </a:t>
          </a:r>
          <a:br>
            <a:rPr lang="en-US" sz="2400" b="1">
              <a:solidFill>
                <a:schemeClr val="bg2">
                  <a:lumMod val="90000"/>
                  <a:lumOff val="10000"/>
                </a:schemeClr>
              </a:solidFill>
              <a:latin typeface="+mn-lt"/>
            </a:rPr>
          </a:br>
          <a:r>
            <a:rPr lang="en-US" sz="2400" b="1">
              <a:solidFill>
                <a:schemeClr val="bg2">
                  <a:lumMod val="90000"/>
                  <a:lumOff val="10000"/>
                </a:schemeClr>
              </a:solidFill>
              <a:latin typeface="+mn-lt"/>
            </a:rPr>
            <a:t>Domain</a:t>
          </a:r>
        </a:p>
        <a:p>
          <a:pPr algn="ctr">
            <a:lnSpc>
              <a:spcPct val="100000"/>
            </a:lnSpc>
            <a:buNone/>
          </a:pPr>
          <a:r>
            <a:rPr lang="en-US" sz="2000">
              <a:solidFill>
                <a:schemeClr val="tx1"/>
              </a:solidFill>
              <a:latin typeface="+mn-lt"/>
            </a:rPr>
            <a:t>Attitudes and values. </a:t>
          </a:r>
          <a:endParaRPr lang="en-US" sz="2000" b="1">
            <a:solidFill>
              <a:schemeClr val="tx1"/>
            </a:solidFill>
            <a:latin typeface="+mn-lt"/>
          </a:endParaRPr>
        </a:p>
      </dgm:t>
    </dgm:pt>
    <dgm:pt modelId="{3984BAA9-9BD0-4676-B860-944EF59A91C5}" type="parTrans" cxnId="{E9EB4C3F-3C75-47D3-BAD1-2BA5C3DF4CCE}">
      <dgm:prSet/>
      <dgm:spPr/>
      <dgm:t>
        <a:bodyPr/>
        <a:lstStyle/>
        <a:p>
          <a:endParaRPr lang="en-US"/>
        </a:p>
      </dgm:t>
    </dgm:pt>
    <dgm:pt modelId="{46F5811B-AAE1-4669-BE1F-2AC5B2A714BF}" type="sibTrans" cxnId="{E9EB4C3F-3C75-47D3-BAD1-2BA5C3DF4CCE}">
      <dgm:prSet/>
      <dgm:spPr/>
      <dgm:t>
        <a:bodyPr/>
        <a:lstStyle/>
        <a:p>
          <a:endParaRPr lang="en-US"/>
        </a:p>
      </dgm:t>
    </dgm:pt>
    <dgm:pt modelId="{55FF7A46-1D18-4F64-93BE-0EA5CD8664CA}" type="pres">
      <dgm:prSet presAssocID="{A42CD678-3C10-4F00-BB6B-A161318B4D30}" presName="Name0" presStyleCnt="0">
        <dgm:presLayoutVars>
          <dgm:dir/>
          <dgm:resizeHandles val="exact"/>
        </dgm:presLayoutVars>
      </dgm:prSet>
      <dgm:spPr/>
      <dgm:t>
        <a:bodyPr/>
        <a:lstStyle/>
        <a:p>
          <a:endParaRPr lang="en-US"/>
        </a:p>
      </dgm:t>
    </dgm:pt>
    <dgm:pt modelId="{EA010F27-C840-403A-82F7-3C6B01EE1867}" type="pres">
      <dgm:prSet presAssocID="{1103785F-4A2B-46B8-9264-E3C37DB476ED}" presName="node" presStyleLbl="node1" presStyleIdx="0" presStyleCnt="3" custLinFactNeighborY="24541">
        <dgm:presLayoutVars>
          <dgm:bulletEnabled val="1"/>
        </dgm:presLayoutVars>
      </dgm:prSet>
      <dgm:spPr/>
      <dgm:t>
        <a:bodyPr/>
        <a:lstStyle/>
        <a:p>
          <a:endParaRPr lang="en-US"/>
        </a:p>
      </dgm:t>
    </dgm:pt>
    <dgm:pt modelId="{2F8B43AC-4473-4CC0-8512-EFDF43B78BE2}" type="pres">
      <dgm:prSet presAssocID="{5E30714B-6668-451C-850F-D99DBD7B2961}" presName="sibTrans" presStyleLbl="sibTrans1D1" presStyleIdx="0" presStyleCnt="2"/>
      <dgm:spPr/>
      <dgm:t>
        <a:bodyPr/>
        <a:lstStyle/>
        <a:p>
          <a:endParaRPr lang="en-US"/>
        </a:p>
      </dgm:t>
    </dgm:pt>
    <dgm:pt modelId="{05DB967D-B204-479C-8B7D-AFC25A2FCDD8}" type="pres">
      <dgm:prSet presAssocID="{5E30714B-6668-451C-850F-D99DBD7B2961}" presName="connectorText" presStyleLbl="sibTrans1D1" presStyleIdx="0" presStyleCnt="2"/>
      <dgm:spPr/>
      <dgm:t>
        <a:bodyPr/>
        <a:lstStyle/>
        <a:p>
          <a:endParaRPr lang="en-US"/>
        </a:p>
      </dgm:t>
    </dgm:pt>
    <dgm:pt modelId="{5581787B-F10B-4BE1-B8B4-B15A7E518F2D}" type="pres">
      <dgm:prSet presAssocID="{831C14C4-E1B4-48E3-9578-709BE1B1F26A}" presName="node" presStyleLbl="node1" presStyleIdx="1" presStyleCnt="3" custLinFactNeighborY="24541">
        <dgm:presLayoutVars>
          <dgm:bulletEnabled val="1"/>
        </dgm:presLayoutVars>
      </dgm:prSet>
      <dgm:spPr/>
      <dgm:t>
        <a:bodyPr/>
        <a:lstStyle/>
        <a:p>
          <a:endParaRPr lang="en-US"/>
        </a:p>
      </dgm:t>
    </dgm:pt>
    <dgm:pt modelId="{9E022EE2-5B2D-4580-B4AB-50A4E4FAA269}" type="pres">
      <dgm:prSet presAssocID="{7C135767-4BBC-437E-BBF0-90DF38457B98}" presName="sibTrans" presStyleLbl="sibTrans1D1" presStyleIdx="1" presStyleCnt="2"/>
      <dgm:spPr/>
      <dgm:t>
        <a:bodyPr/>
        <a:lstStyle/>
        <a:p>
          <a:endParaRPr lang="en-US"/>
        </a:p>
      </dgm:t>
    </dgm:pt>
    <dgm:pt modelId="{5FD40B90-2225-462B-B61A-6553CBD274B7}" type="pres">
      <dgm:prSet presAssocID="{7C135767-4BBC-437E-BBF0-90DF38457B98}" presName="connectorText" presStyleLbl="sibTrans1D1" presStyleIdx="1" presStyleCnt="2"/>
      <dgm:spPr/>
      <dgm:t>
        <a:bodyPr/>
        <a:lstStyle/>
        <a:p>
          <a:endParaRPr lang="en-US"/>
        </a:p>
      </dgm:t>
    </dgm:pt>
    <dgm:pt modelId="{039D5DF6-358E-434D-BFC9-70AB39971432}" type="pres">
      <dgm:prSet presAssocID="{EDD93728-2C10-4331-900F-E16A3022DDC4}" presName="node" presStyleLbl="node1" presStyleIdx="2" presStyleCnt="3" custLinFactNeighborY="24541">
        <dgm:presLayoutVars>
          <dgm:bulletEnabled val="1"/>
        </dgm:presLayoutVars>
      </dgm:prSet>
      <dgm:spPr/>
      <dgm:t>
        <a:bodyPr/>
        <a:lstStyle/>
        <a:p>
          <a:endParaRPr lang="en-US"/>
        </a:p>
      </dgm:t>
    </dgm:pt>
  </dgm:ptLst>
  <dgm:cxnLst>
    <dgm:cxn modelId="{A1156A29-AC09-4699-9110-A88BF0A81106}" type="presOf" srcId="{7C135767-4BBC-437E-BBF0-90DF38457B98}" destId="{5FD40B90-2225-462B-B61A-6553CBD274B7}" srcOrd="1" destOrd="0" presId="urn:microsoft.com/office/officeart/2005/8/layout/bProcess3"/>
    <dgm:cxn modelId="{D6CCB289-E134-497E-B01A-FC50D0E5ACD9}" type="presOf" srcId="{5E30714B-6668-451C-850F-D99DBD7B2961}" destId="{2F8B43AC-4473-4CC0-8512-EFDF43B78BE2}" srcOrd="0" destOrd="0" presId="urn:microsoft.com/office/officeart/2005/8/layout/bProcess3"/>
    <dgm:cxn modelId="{39A7B0EC-1400-42CE-ACE2-86A7DBE6F213}" type="presOf" srcId="{1103785F-4A2B-46B8-9264-E3C37DB476ED}" destId="{EA010F27-C840-403A-82F7-3C6B01EE1867}" srcOrd="0" destOrd="0" presId="urn:microsoft.com/office/officeart/2005/8/layout/bProcess3"/>
    <dgm:cxn modelId="{B94ECBFC-3035-4B0A-A4EB-CB87C23AC4B1}" srcId="{A42CD678-3C10-4F00-BB6B-A161318B4D30}" destId="{1103785F-4A2B-46B8-9264-E3C37DB476ED}" srcOrd="0" destOrd="0" parTransId="{0C6D2CCD-A6D7-474E-A5BD-192D01F11560}" sibTransId="{5E30714B-6668-451C-850F-D99DBD7B2961}"/>
    <dgm:cxn modelId="{8F577639-BA06-4DB9-AA5B-9341CCE8CE30}" type="presOf" srcId="{EDD93728-2C10-4331-900F-E16A3022DDC4}" destId="{039D5DF6-358E-434D-BFC9-70AB39971432}" srcOrd="0" destOrd="0" presId="urn:microsoft.com/office/officeart/2005/8/layout/bProcess3"/>
    <dgm:cxn modelId="{419544A1-73B4-4DEF-8E16-6AE52DAAAF74}" type="presOf" srcId="{A42CD678-3C10-4F00-BB6B-A161318B4D30}" destId="{55FF7A46-1D18-4F64-93BE-0EA5CD8664CA}" srcOrd="0" destOrd="0" presId="urn:microsoft.com/office/officeart/2005/8/layout/bProcess3"/>
    <dgm:cxn modelId="{E9EB4C3F-3C75-47D3-BAD1-2BA5C3DF4CCE}" srcId="{A42CD678-3C10-4F00-BB6B-A161318B4D30}" destId="{EDD93728-2C10-4331-900F-E16A3022DDC4}" srcOrd="2" destOrd="0" parTransId="{3984BAA9-9BD0-4676-B860-944EF59A91C5}" sibTransId="{46F5811B-AAE1-4669-BE1F-2AC5B2A714BF}"/>
    <dgm:cxn modelId="{A7C5B39D-AEF4-448D-9C74-6BE24494148A}" srcId="{A42CD678-3C10-4F00-BB6B-A161318B4D30}" destId="{831C14C4-E1B4-48E3-9578-709BE1B1F26A}" srcOrd="1" destOrd="0" parTransId="{65A4A856-1B24-4E6D-8A4F-B0691732DE5C}" sibTransId="{7C135767-4BBC-437E-BBF0-90DF38457B98}"/>
    <dgm:cxn modelId="{E2A99DB9-BB9C-4C5C-A7F4-D6D2E622DF70}" type="presOf" srcId="{7C135767-4BBC-437E-BBF0-90DF38457B98}" destId="{9E022EE2-5B2D-4580-B4AB-50A4E4FAA269}" srcOrd="0" destOrd="0" presId="urn:microsoft.com/office/officeart/2005/8/layout/bProcess3"/>
    <dgm:cxn modelId="{7D3509EB-0C0E-4994-BFB6-142474BD6B95}" type="presOf" srcId="{5E30714B-6668-451C-850F-D99DBD7B2961}" destId="{05DB967D-B204-479C-8B7D-AFC25A2FCDD8}" srcOrd="1" destOrd="0" presId="urn:microsoft.com/office/officeart/2005/8/layout/bProcess3"/>
    <dgm:cxn modelId="{9772E328-187F-41D9-81B3-F5D781263E0E}" type="presOf" srcId="{831C14C4-E1B4-48E3-9578-709BE1B1F26A}" destId="{5581787B-F10B-4BE1-B8B4-B15A7E518F2D}" srcOrd="0" destOrd="0" presId="urn:microsoft.com/office/officeart/2005/8/layout/bProcess3"/>
    <dgm:cxn modelId="{43AB29A5-8755-4215-A263-8E03A07E578D}" type="presParOf" srcId="{55FF7A46-1D18-4F64-93BE-0EA5CD8664CA}" destId="{EA010F27-C840-403A-82F7-3C6B01EE1867}" srcOrd="0" destOrd="0" presId="urn:microsoft.com/office/officeart/2005/8/layout/bProcess3"/>
    <dgm:cxn modelId="{F526C5E6-9629-49CA-A83A-15003EE09235}" type="presParOf" srcId="{55FF7A46-1D18-4F64-93BE-0EA5CD8664CA}" destId="{2F8B43AC-4473-4CC0-8512-EFDF43B78BE2}" srcOrd="1" destOrd="0" presId="urn:microsoft.com/office/officeart/2005/8/layout/bProcess3"/>
    <dgm:cxn modelId="{BDC69DF7-E577-4D7B-866B-D7B53E478A08}" type="presParOf" srcId="{2F8B43AC-4473-4CC0-8512-EFDF43B78BE2}" destId="{05DB967D-B204-479C-8B7D-AFC25A2FCDD8}" srcOrd="0" destOrd="0" presId="urn:microsoft.com/office/officeart/2005/8/layout/bProcess3"/>
    <dgm:cxn modelId="{FD34AA2E-4072-4E12-BAB1-724D6F36E040}" type="presParOf" srcId="{55FF7A46-1D18-4F64-93BE-0EA5CD8664CA}" destId="{5581787B-F10B-4BE1-B8B4-B15A7E518F2D}" srcOrd="2" destOrd="0" presId="urn:microsoft.com/office/officeart/2005/8/layout/bProcess3"/>
    <dgm:cxn modelId="{11E477E2-BF5F-4DA3-B06C-CF31E0880D7E}" type="presParOf" srcId="{55FF7A46-1D18-4F64-93BE-0EA5CD8664CA}" destId="{9E022EE2-5B2D-4580-B4AB-50A4E4FAA269}" srcOrd="3" destOrd="0" presId="urn:microsoft.com/office/officeart/2005/8/layout/bProcess3"/>
    <dgm:cxn modelId="{6949387A-80C7-49EB-BF13-68446FC99753}" type="presParOf" srcId="{9E022EE2-5B2D-4580-B4AB-50A4E4FAA269}" destId="{5FD40B90-2225-462B-B61A-6553CBD274B7}" srcOrd="0" destOrd="0" presId="urn:microsoft.com/office/officeart/2005/8/layout/bProcess3"/>
    <dgm:cxn modelId="{CABDA39A-13F0-4817-AD18-2DC5C92164CE}" type="presParOf" srcId="{55FF7A46-1D18-4F64-93BE-0EA5CD8664CA}" destId="{039D5DF6-358E-434D-BFC9-70AB39971432}" srcOrd="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B4FF5B-EC0A-40D9-819B-ACC30334E587}" type="doc">
      <dgm:prSet loTypeId="urn:microsoft.com/office/officeart/2005/8/layout/equation1" loCatId="process" qsTypeId="urn:microsoft.com/office/officeart/2005/8/quickstyle/simple5" qsCatId="simple" csTypeId="urn:microsoft.com/office/officeart/2005/8/colors/accent0_2" csCatId="mainScheme" phldr="1"/>
      <dgm:spPr/>
    </dgm:pt>
    <dgm:pt modelId="{616C589C-F95C-4F43-AF4E-A2AB26576822}">
      <dgm:prSet phldrT="[Text]"/>
      <dgm:spPr>
        <a:solidFill>
          <a:schemeClr val="tx2"/>
        </a:solidFill>
        <a:ln w="28575">
          <a:solidFill>
            <a:schemeClr val="accent5">
              <a:lumMod val="75000"/>
            </a:schemeClr>
          </a:solidFill>
        </a:ln>
        <a:effectLst/>
      </dgm:spPr>
      <dgm:t>
        <a:bodyPr/>
        <a:lstStyle/>
        <a:p>
          <a:r>
            <a:rPr lang="en-US">
              <a:solidFill>
                <a:schemeClr val="bg1"/>
              </a:solidFill>
            </a:rPr>
            <a:t>Primary objective of assessment</a:t>
          </a:r>
        </a:p>
      </dgm:t>
    </dgm:pt>
    <dgm:pt modelId="{BEB3FD5C-62D4-4482-A3E0-AA04B0A95A52}" type="parTrans" cxnId="{53F82C86-A2BC-4CA8-B5F7-D6B34F50FA3D}">
      <dgm:prSet/>
      <dgm:spPr/>
      <dgm:t>
        <a:bodyPr/>
        <a:lstStyle/>
        <a:p>
          <a:endParaRPr lang="en-US"/>
        </a:p>
      </dgm:t>
    </dgm:pt>
    <dgm:pt modelId="{F7ABA310-4A13-4CAA-BAAB-BE319CBA5843}" type="sibTrans" cxnId="{53F82C86-A2BC-4CA8-B5F7-D6B34F50FA3D}">
      <dgm:prSet/>
      <dgm:spPr>
        <a:effectLst/>
      </dgm:spPr>
      <dgm:t>
        <a:bodyPr/>
        <a:lstStyle/>
        <a:p>
          <a:endParaRPr lang="en-US"/>
        </a:p>
      </dgm:t>
    </dgm:pt>
    <dgm:pt modelId="{1D13CA94-E801-45D9-BF47-E866E84E3F2A}">
      <dgm:prSet phldrT="[Text]"/>
      <dgm:spPr>
        <a:solidFill>
          <a:schemeClr val="accent5">
            <a:lumMod val="75000"/>
          </a:schemeClr>
        </a:solidFill>
        <a:ln w="28575">
          <a:solidFill>
            <a:schemeClr val="accent5">
              <a:lumMod val="75000"/>
            </a:schemeClr>
          </a:solidFill>
        </a:ln>
        <a:effectLst/>
      </dgm:spPr>
      <dgm:t>
        <a:bodyPr/>
        <a:lstStyle/>
        <a:p>
          <a:r>
            <a:rPr lang="en-US">
              <a:solidFill>
                <a:schemeClr val="bg1"/>
              </a:solidFill>
            </a:rPr>
            <a:t>To determine learning outcomes achieved</a:t>
          </a:r>
        </a:p>
      </dgm:t>
    </dgm:pt>
    <dgm:pt modelId="{9394A562-75D1-4EBA-938A-B42804CAB644}" type="parTrans" cxnId="{505A8C6C-E910-4756-96E3-9F57455D98AF}">
      <dgm:prSet/>
      <dgm:spPr/>
      <dgm:t>
        <a:bodyPr/>
        <a:lstStyle/>
        <a:p>
          <a:endParaRPr lang="en-US"/>
        </a:p>
      </dgm:t>
    </dgm:pt>
    <dgm:pt modelId="{C09FCDF8-F912-48D4-A9B7-E7363EA4BC9E}" type="sibTrans" cxnId="{505A8C6C-E910-4756-96E3-9F57455D98AF}">
      <dgm:prSet/>
      <dgm:spPr/>
      <dgm:t>
        <a:bodyPr/>
        <a:lstStyle/>
        <a:p>
          <a:endParaRPr lang="en-US"/>
        </a:p>
      </dgm:t>
    </dgm:pt>
    <dgm:pt modelId="{76E47134-4C5B-41AD-B91A-C806EC505A5E}" type="pres">
      <dgm:prSet presAssocID="{62B4FF5B-EC0A-40D9-819B-ACC30334E587}" presName="linearFlow" presStyleCnt="0">
        <dgm:presLayoutVars>
          <dgm:dir/>
          <dgm:resizeHandles val="exact"/>
        </dgm:presLayoutVars>
      </dgm:prSet>
      <dgm:spPr/>
    </dgm:pt>
    <dgm:pt modelId="{EF5E7DCD-1BD0-4276-B4AE-EB11817E4D82}" type="pres">
      <dgm:prSet presAssocID="{616C589C-F95C-4F43-AF4E-A2AB26576822}" presName="node" presStyleLbl="node1" presStyleIdx="0" presStyleCnt="2">
        <dgm:presLayoutVars>
          <dgm:bulletEnabled val="1"/>
        </dgm:presLayoutVars>
      </dgm:prSet>
      <dgm:spPr/>
      <dgm:t>
        <a:bodyPr/>
        <a:lstStyle/>
        <a:p>
          <a:endParaRPr lang="en-US"/>
        </a:p>
      </dgm:t>
    </dgm:pt>
    <dgm:pt modelId="{E23993C8-4B29-47DF-8E58-86199B57D5EF}" type="pres">
      <dgm:prSet presAssocID="{F7ABA310-4A13-4CAA-BAAB-BE319CBA5843}" presName="spacerL" presStyleCnt="0"/>
      <dgm:spPr/>
    </dgm:pt>
    <dgm:pt modelId="{DF3DDA5E-A16F-4576-87CD-5F356E706B46}" type="pres">
      <dgm:prSet presAssocID="{F7ABA310-4A13-4CAA-BAAB-BE319CBA5843}" presName="sibTrans" presStyleLbl="sibTrans2D1" presStyleIdx="0" presStyleCnt="1" custScaleX="57229" custScaleY="57229"/>
      <dgm:spPr/>
      <dgm:t>
        <a:bodyPr/>
        <a:lstStyle/>
        <a:p>
          <a:endParaRPr lang="en-US"/>
        </a:p>
      </dgm:t>
    </dgm:pt>
    <dgm:pt modelId="{983ADFC1-5B94-4D51-93E6-0AB34C9A0DB4}" type="pres">
      <dgm:prSet presAssocID="{F7ABA310-4A13-4CAA-BAAB-BE319CBA5843}" presName="spacerR" presStyleCnt="0"/>
      <dgm:spPr/>
    </dgm:pt>
    <dgm:pt modelId="{384AAA33-3639-49F8-A681-BCA3CF77F30A}" type="pres">
      <dgm:prSet presAssocID="{1D13CA94-E801-45D9-BF47-E866E84E3F2A}" presName="node" presStyleLbl="node1" presStyleIdx="1" presStyleCnt="2">
        <dgm:presLayoutVars>
          <dgm:bulletEnabled val="1"/>
        </dgm:presLayoutVars>
      </dgm:prSet>
      <dgm:spPr/>
      <dgm:t>
        <a:bodyPr/>
        <a:lstStyle/>
        <a:p>
          <a:endParaRPr lang="en-US"/>
        </a:p>
      </dgm:t>
    </dgm:pt>
  </dgm:ptLst>
  <dgm:cxnLst>
    <dgm:cxn modelId="{B1A69013-D3A9-5746-912B-203F810838A0}" type="presOf" srcId="{1D13CA94-E801-45D9-BF47-E866E84E3F2A}" destId="{384AAA33-3639-49F8-A681-BCA3CF77F30A}" srcOrd="0" destOrd="0" presId="urn:microsoft.com/office/officeart/2005/8/layout/equation1"/>
    <dgm:cxn modelId="{53F82C86-A2BC-4CA8-B5F7-D6B34F50FA3D}" srcId="{62B4FF5B-EC0A-40D9-819B-ACC30334E587}" destId="{616C589C-F95C-4F43-AF4E-A2AB26576822}" srcOrd="0" destOrd="0" parTransId="{BEB3FD5C-62D4-4482-A3E0-AA04B0A95A52}" sibTransId="{F7ABA310-4A13-4CAA-BAAB-BE319CBA5843}"/>
    <dgm:cxn modelId="{505A8C6C-E910-4756-96E3-9F57455D98AF}" srcId="{62B4FF5B-EC0A-40D9-819B-ACC30334E587}" destId="{1D13CA94-E801-45D9-BF47-E866E84E3F2A}" srcOrd="1" destOrd="0" parTransId="{9394A562-75D1-4EBA-938A-B42804CAB644}" sibTransId="{C09FCDF8-F912-48D4-A9B7-E7363EA4BC9E}"/>
    <dgm:cxn modelId="{F96161CB-7B49-7A4A-8E9D-B15E1B4DA2EC}" type="presOf" srcId="{F7ABA310-4A13-4CAA-BAAB-BE319CBA5843}" destId="{DF3DDA5E-A16F-4576-87CD-5F356E706B46}" srcOrd="0" destOrd="0" presId="urn:microsoft.com/office/officeart/2005/8/layout/equation1"/>
    <dgm:cxn modelId="{90E30E21-26E6-BA46-BF25-02549685EE24}" type="presOf" srcId="{616C589C-F95C-4F43-AF4E-A2AB26576822}" destId="{EF5E7DCD-1BD0-4276-B4AE-EB11817E4D82}" srcOrd="0" destOrd="0" presId="urn:microsoft.com/office/officeart/2005/8/layout/equation1"/>
    <dgm:cxn modelId="{79120551-BDB4-2541-9A51-7B31E2354C23}" type="presOf" srcId="{62B4FF5B-EC0A-40D9-819B-ACC30334E587}" destId="{76E47134-4C5B-41AD-B91A-C806EC505A5E}" srcOrd="0" destOrd="0" presId="urn:microsoft.com/office/officeart/2005/8/layout/equation1"/>
    <dgm:cxn modelId="{E51B5892-BA2F-0D47-A56C-B76B2984C92B}" type="presParOf" srcId="{76E47134-4C5B-41AD-B91A-C806EC505A5E}" destId="{EF5E7DCD-1BD0-4276-B4AE-EB11817E4D82}" srcOrd="0" destOrd="0" presId="urn:microsoft.com/office/officeart/2005/8/layout/equation1"/>
    <dgm:cxn modelId="{7AA6123F-E33D-FB41-8009-0BF69CB7A4BE}" type="presParOf" srcId="{76E47134-4C5B-41AD-B91A-C806EC505A5E}" destId="{E23993C8-4B29-47DF-8E58-86199B57D5EF}" srcOrd="1" destOrd="0" presId="urn:microsoft.com/office/officeart/2005/8/layout/equation1"/>
    <dgm:cxn modelId="{5298E7D7-3C5C-4D47-B768-82E1D94F33D8}" type="presParOf" srcId="{76E47134-4C5B-41AD-B91A-C806EC505A5E}" destId="{DF3DDA5E-A16F-4576-87CD-5F356E706B46}" srcOrd="2" destOrd="0" presId="urn:microsoft.com/office/officeart/2005/8/layout/equation1"/>
    <dgm:cxn modelId="{A257D228-4DCB-7D46-89CF-7BE7D8B1C686}" type="presParOf" srcId="{76E47134-4C5B-41AD-B91A-C806EC505A5E}" destId="{983ADFC1-5B94-4D51-93E6-0AB34C9A0DB4}" srcOrd="3" destOrd="0" presId="urn:microsoft.com/office/officeart/2005/8/layout/equation1"/>
    <dgm:cxn modelId="{6F689550-9C4E-8F49-B54A-50D9C2512997}" type="presParOf" srcId="{76E47134-4C5B-41AD-B91A-C806EC505A5E}" destId="{384AAA33-3639-49F8-A681-BCA3CF77F30A}" srcOrd="4"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B0AA77-1898-4FE9-8798-1C77B813386C}" type="doc">
      <dgm:prSet loTypeId="urn:microsoft.com/office/officeart/2005/8/layout/pyramid1" loCatId="pyramid" qsTypeId="urn:microsoft.com/office/officeart/2005/8/quickstyle/simple1" qsCatId="simple" csTypeId="urn:microsoft.com/office/officeart/2005/8/colors/accent0_3" csCatId="mainScheme" phldr="1"/>
      <dgm:spPr/>
    </dgm:pt>
    <dgm:pt modelId="{F5CF22CA-AA05-417F-8D89-5DC209A171EB}">
      <dgm:prSet phldrT="[Text]" custT="1"/>
      <dgm:spPr>
        <a:solidFill>
          <a:schemeClr val="tx2"/>
        </a:solidFill>
        <a:ln w="6350">
          <a:solidFill>
            <a:schemeClr val="bg1"/>
          </a:solidFill>
        </a:ln>
      </dgm:spPr>
      <dgm:t>
        <a:bodyPr tIns="457200" bIns="91440" anchor="b" anchorCtr="0"/>
        <a:lstStyle/>
        <a:p>
          <a:r>
            <a:rPr lang="en-US" sz="2400" b="1">
              <a:solidFill>
                <a:srgbClr val="FFFFFF"/>
              </a:solidFill>
            </a:rPr>
            <a:t>Action</a:t>
          </a:r>
          <a:br>
            <a:rPr lang="en-US" sz="2400" b="1">
              <a:solidFill>
                <a:srgbClr val="FFFFFF"/>
              </a:solidFill>
            </a:rPr>
          </a:br>
          <a:r>
            <a:rPr lang="en-US" sz="1800" b="1">
              <a:solidFill>
                <a:srgbClr val="FFFFFF"/>
              </a:solidFill>
            </a:rPr>
            <a:t> (does)</a:t>
          </a:r>
        </a:p>
      </dgm:t>
    </dgm:pt>
    <dgm:pt modelId="{B24D76BC-091D-46E3-95A6-27CDFDB64474}" type="parTrans" cxnId="{CDAF1BB5-5971-4149-9387-29FA98E64DF5}">
      <dgm:prSet/>
      <dgm:spPr/>
      <dgm:t>
        <a:bodyPr/>
        <a:lstStyle/>
        <a:p>
          <a:endParaRPr lang="en-US" sz="1200"/>
        </a:p>
      </dgm:t>
    </dgm:pt>
    <dgm:pt modelId="{B7816E19-641B-4521-9D4A-DD34E6715A9C}" type="sibTrans" cxnId="{CDAF1BB5-5971-4149-9387-29FA98E64DF5}">
      <dgm:prSet/>
      <dgm:spPr/>
      <dgm:t>
        <a:bodyPr/>
        <a:lstStyle/>
        <a:p>
          <a:endParaRPr lang="en-US" sz="1200"/>
        </a:p>
      </dgm:t>
    </dgm:pt>
    <dgm:pt modelId="{6ECAB874-4AEC-4976-BFEF-D2DDCFFB48DB}">
      <dgm:prSet phldrT="[Text]" custT="1"/>
      <dgm:spPr>
        <a:solidFill>
          <a:schemeClr val="accent5"/>
        </a:solidFill>
        <a:ln w="6350">
          <a:solidFill>
            <a:schemeClr val="bg1"/>
          </a:solidFill>
        </a:ln>
      </dgm:spPr>
      <dgm:t>
        <a:bodyPr bIns="91440" anchor="b" anchorCtr="0"/>
        <a:lstStyle/>
        <a:p>
          <a:r>
            <a:rPr lang="en-US" sz="2400" b="1">
              <a:solidFill>
                <a:srgbClr val="FFFFFF"/>
              </a:solidFill>
            </a:rPr>
            <a:t>Performance </a:t>
          </a:r>
          <a:br>
            <a:rPr lang="en-US" sz="2400" b="1">
              <a:solidFill>
                <a:srgbClr val="FFFFFF"/>
              </a:solidFill>
            </a:rPr>
          </a:br>
          <a:r>
            <a:rPr lang="en-US" sz="1800" b="1">
              <a:solidFill>
                <a:srgbClr val="FFFFFF"/>
              </a:solidFill>
            </a:rPr>
            <a:t>(shows how)</a:t>
          </a:r>
        </a:p>
      </dgm:t>
    </dgm:pt>
    <dgm:pt modelId="{B1A72E13-34A4-4607-8D21-4B325897B9DC}" type="parTrans" cxnId="{30624DFB-5691-4243-BD55-E76B5EFFF0F9}">
      <dgm:prSet/>
      <dgm:spPr/>
      <dgm:t>
        <a:bodyPr/>
        <a:lstStyle/>
        <a:p>
          <a:endParaRPr lang="en-US" sz="1200"/>
        </a:p>
      </dgm:t>
    </dgm:pt>
    <dgm:pt modelId="{F9439EDD-648E-484C-8334-B80F3B796436}" type="sibTrans" cxnId="{30624DFB-5691-4243-BD55-E76B5EFFF0F9}">
      <dgm:prSet/>
      <dgm:spPr/>
      <dgm:t>
        <a:bodyPr/>
        <a:lstStyle/>
        <a:p>
          <a:endParaRPr lang="en-US" sz="1200"/>
        </a:p>
      </dgm:t>
    </dgm:pt>
    <dgm:pt modelId="{FE5AEA80-EEA4-425C-A2BF-C2EC3DE82944}">
      <dgm:prSet phldrT="[Text]" custT="1"/>
      <dgm:spPr>
        <a:solidFill>
          <a:schemeClr val="accent3"/>
        </a:solidFill>
        <a:ln w="6350">
          <a:solidFill>
            <a:schemeClr val="bg1"/>
          </a:solidFill>
        </a:ln>
      </dgm:spPr>
      <dgm:t>
        <a:bodyPr bIns="91440" anchor="b" anchorCtr="0"/>
        <a:lstStyle/>
        <a:p>
          <a:r>
            <a:rPr lang="en-US" sz="2400" b="1">
              <a:solidFill>
                <a:srgbClr val="FFFFFF"/>
              </a:solidFill>
            </a:rPr>
            <a:t>Competence </a:t>
          </a:r>
          <a:br>
            <a:rPr lang="en-US" sz="2400" b="1">
              <a:solidFill>
                <a:srgbClr val="FFFFFF"/>
              </a:solidFill>
            </a:rPr>
          </a:br>
          <a:r>
            <a:rPr lang="en-US" sz="1800" b="1">
              <a:solidFill>
                <a:srgbClr val="FFFFFF"/>
              </a:solidFill>
            </a:rPr>
            <a:t>(knows how)</a:t>
          </a:r>
        </a:p>
      </dgm:t>
    </dgm:pt>
    <dgm:pt modelId="{42608AFF-4881-4973-9004-680AD29B6B49}" type="sibTrans" cxnId="{FE65646B-64ED-45EC-A2C6-B4136DD21955}">
      <dgm:prSet/>
      <dgm:spPr/>
      <dgm:t>
        <a:bodyPr/>
        <a:lstStyle/>
        <a:p>
          <a:endParaRPr lang="en-US" sz="1200"/>
        </a:p>
      </dgm:t>
    </dgm:pt>
    <dgm:pt modelId="{6AD28A7E-6C93-4913-814B-476920260918}" type="parTrans" cxnId="{FE65646B-64ED-45EC-A2C6-B4136DD21955}">
      <dgm:prSet/>
      <dgm:spPr/>
      <dgm:t>
        <a:bodyPr/>
        <a:lstStyle/>
        <a:p>
          <a:endParaRPr lang="en-US" sz="1200"/>
        </a:p>
      </dgm:t>
    </dgm:pt>
    <dgm:pt modelId="{D4A936FC-2570-496B-AA38-40C3605001CC}">
      <dgm:prSet phldrT="[Text]" custT="1"/>
      <dgm:spPr>
        <a:solidFill>
          <a:schemeClr val="accent1"/>
        </a:solidFill>
        <a:ln w="6350">
          <a:solidFill>
            <a:schemeClr val="bg1"/>
          </a:solidFill>
        </a:ln>
      </dgm:spPr>
      <dgm:t>
        <a:bodyPr bIns="91440" anchor="b" anchorCtr="0"/>
        <a:lstStyle/>
        <a:p>
          <a:r>
            <a:rPr lang="en-US" sz="2400" b="1">
              <a:solidFill>
                <a:srgbClr val="FFFFFF"/>
              </a:solidFill>
            </a:rPr>
            <a:t>Knowledge</a:t>
          </a:r>
          <a:br>
            <a:rPr lang="en-US" sz="2400" b="1">
              <a:solidFill>
                <a:srgbClr val="FFFFFF"/>
              </a:solidFill>
            </a:rPr>
          </a:br>
          <a:r>
            <a:rPr lang="en-US" sz="1800" b="1">
              <a:solidFill>
                <a:srgbClr val="FFFFFF"/>
              </a:solidFill>
            </a:rPr>
            <a:t>(knows)</a:t>
          </a:r>
        </a:p>
      </dgm:t>
    </dgm:pt>
    <dgm:pt modelId="{D6CA8AD3-0894-4415-8ED3-9D332A1C3D92}" type="parTrans" cxnId="{CB4F2AAF-189D-4F68-AE26-45FA4483C9D3}">
      <dgm:prSet/>
      <dgm:spPr/>
      <dgm:t>
        <a:bodyPr/>
        <a:lstStyle/>
        <a:p>
          <a:endParaRPr lang="en-US"/>
        </a:p>
      </dgm:t>
    </dgm:pt>
    <dgm:pt modelId="{325EEFCF-A725-4020-88B3-C6B03DE1471B}" type="sibTrans" cxnId="{CB4F2AAF-189D-4F68-AE26-45FA4483C9D3}">
      <dgm:prSet/>
      <dgm:spPr/>
      <dgm:t>
        <a:bodyPr/>
        <a:lstStyle/>
        <a:p>
          <a:endParaRPr lang="en-US"/>
        </a:p>
      </dgm:t>
    </dgm:pt>
    <dgm:pt modelId="{B17C045F-CEDC-45E8-AF47-23396402DAE4}" type="pres">
      <dgm:prSet presAssocID="{9AB0AA77-1898-4FE9-8798-1C77B813386C}" presName="Name0" presStyleCnt="0">
        <dgm:presLayoutVars>
          <dgm:dir/>
          <dgm:animLvl val="lvl"/>
          <dgm:resizeHandles val="exact"/>
        </dgm:presLayoutVars>
      </dgm:prSet>
      <dgm:spPr/>
    </dgm:pt>
    <dgm:pt modelId="{B0677A24-2EDC-436B-9948-D349CFF942E2}" type="pres">
      <dgm:prSet presAssocID="{F5CF22CA-AA05-417F-8D89-5DC209A171EB}" presName="Name8" presStyleCnt="0"/>
      <dgm:spPr/>
    </dgm:pt>
    <dgm:pt modelId="{ECF623A0-DEA5-4327-AAA2-FE30DA796F53}" type="pres">
      <dgm:prSet presAssocID="{F5CF22CA-AA05-417F-8D89-5DC209A171EB}" presName="level" presStyleLbl="node1" presStyleIdx="0" presStyleCnt="4" custScaleY="157956">
        <dgm:presLayoutVars>
          <dgm:chMax val="1"/>
          <dgm:bulletEnabled val="1"/>
        </dgm:presLayoutVars>
      </dgm:prSet>
      <dgm:spPr/>
      <dgm:t>
        <a:bodyPr/>
        <a:lstStyle/>
        <a:p>
          <a:endParaRPr lang="en-US"/>
        </a:p>
      </dgm:t>
    </dgm:pt>
    <dgm:pt modelId="{05F7C707-B930-4D0F-AD40-422CC764CDB1}" type="pres">
      <dgm:prSet presAssocID="{F5CF22CA-AA05-417F-8D89-5DC209A171EB}" presName="levelTx" presStyleLbl="revTx" presStyleIdx="0" presStyleCnt="0">
        <dgm:presLayoutVars>
          <dgm:chMax val="1"/>
          <dgm:bulletEnabled val="1"/>
        </dgm:presLayoutVars>
      </dgm:prSet>
      <dgm:spPr/>
      <dgm:t>
        <a:bodyPr/>
        <a:lstStyle/>
        <a:p>
          <a:endParaRPr lang="en-US"/>
        </a:p>
      </dgm:t>
    </dgm:pt>
    <dgm:pt modelId="{C4AC7E4F-46D4-4EF1-AFBB-CA8402D668D6}" type="pres">
      <dgm:prSet presAssocID="{6ECAB874-4AEC-4976-BFEF-D2DDCFFB48DB}" presName="Name8" presStyleCnt="0"/>
      <dgm:spPr/>
    </dgm:pt>
    <dgm:pt modelId="{3B4D60DC-3880-4788-95C0-C5331C7B8E49}" type="pres">
      <dgm:prSet presAssocID="{6ECAB874-4AEC-4976-BFEF-D2DDCFFB48DB}" presName="level" presStyleLbl="node1" presStyleIdx="1" presStyleCnt="4">
        <dgm:presLayoutVars>
          <dgm:chMax val="1"/>
          <dgm:bulletEnabled val="1"/>
        </dgm:presLayoutVars>
      </dgm:prSet>
      <dgm:spPr/>
      <dgm:t>
        <a:bodyPr/>
        <a:lstStyle/>
        <a:p>
          <a:endParaRPr lang="en-US"/>
        </a:p>
      </dgm:t>
    </dgm:pt>
    <dgm:pt modelId="{A7EB5071-B632-476B-8029-40FE41DF5B7B}" type="pres">
      <dgm:prSet presAssocID="{6ECAB874-4AEC-4976-BFEF-D2DDCFFB48DB}" presName="levelTx" presStyleLbl="revTx" presStyleIdx="0" presStyleCnt="0">
        <dgm:presLayoutVars>
          <dgm:chMax val="1"/>
          <dgm:bulletEnabled val="1"/>
        </dgm:presLayoutVars>
      </dgm:prSet>
      <dgm:spPr/>
      <dgm:t>
        <a:bodyPr/>
        <a:lstStyle/>
        <a:p>
          <a:endParaRPr lang="en-US"/>
        </a:p>
      </dgm:t>
    </dgm:pt>
    <dgm:pt modelId="{9F6D63C1-9902-48DD-98BB-AC7100A56A48}" type="pres">
      <dgm:prSet presAssocID="{FE5AEA80-EEA4-425C-A2BF-C2EC3DE82944}" presName="Name8" presStyleCnt="0"/>
      <dgm:spPr/>
    </dgm:pt>
    <dgm:pt modelId="{58F179C7-16A8-432B-BA8B-1B820D98D9A2}" type="pres">
      <dgm:prSet presAssocID="{FE5AEA80-EEA4-425C-A2BF-C2EC3DE82944}" presName="level" presStyleLbl="node1" presStyleIdx="2" presStyleCnt="4">
        <dgm:presLayoutVars>
          <dgm:chMax val="1"/>
          <dgm:bulletEnabled val="1"/>
        </dgm:presLayoutVars>
      </dgm:prSet>
      <dgm:spPr/>
      <dgm:t>
        <a:bodyPr/>
        <a:lstStyle/>
        <a:p>
          <a:endParaRPr lang="en-US"/>
        </a:p>
      </dgm:t>
    </dgm:pt>
    <dgm:pt modelId="{A71E63FD-05AD-4CE9-8DA0-97D40EB93279}" type="pres">
      <dgm:prSet presAssocID="{FE5AEA80-EEA4-425C-A2BF-C2EC3DE82944}" presName="levelTx" presStyleLbl="revTx" presStyleIdx="0" presStyleCnt="0">
        <dgm:presLayoutVars>
          <dgm:chMax val="1"/>
          <dgm:bulletEnabled val="1"/>
        </dgm:presLayoutVars>
      </dgm:prSet>
      <dgm:spPr/>
      <dgm:t>
        <a:bodyPr/>
        <a:lstStyle/>
        <a:p>
          <a:endParaRPr lang="en-US"/>
        </a:p>
      </dgm:t>
    </dgm:pt>
    <dgm:pt modelId="{C8705749-BCA6-4C77-83F2-F7A74A93FFC6}" type="pres">
      <dgm:prSet presAssocID="{D4A936FC-2570-496B-AA38-40C3605001CC}" presName="Name8" presStyleCnt="0"/>
      <dgm:spPr/>
    </dgm:pt>
    <dgm:pt modelId="{4C93577F-86B3-4437-AC53-27DFCA2D946A}" type="pres">
      <dgm:prSet presAssocID="{D4A936FC-2570-496B-AA38-40C3605001CC}" presName="level" presStyleLbl="node1" presStyleIdx="3" presStyleCnt="4">
        <dgm:presLayoutVars>
          <dgm:chMax val="1"/>
          <dgm:bulletEnabled val="1"/>
        </dgm:presLayoutVars>
      </dgm:prSet>
      <dgm:spPr/>
      <dgm:t>
        <a:bodyPr/>
        <a:lstStyle/>
        <a:p>
          <a:endParaRPr lang="en-US"/>
        </a:p>
      </dgm:t>
    </dgm:pt>
    <dgm:pt modelId="{2BB7DDF4-8BB1-4DDF-90F3-9410843E50B9}" type="pres">
      <dgm:prSet presAssocID="{D4A936FC-2570-496B-AA38-40C3605001CC}" presName="levelTx" presStyleLbl="revTx" presStyleIdx="0" presStyleCnt="0">
        <dgm:presLayoutVars>
          <dgm:chMax val="1"/>
          <dgm:bulletEnabled val="1"/>
        </dgm:presLayoutVars>
      </dgm:prSet>
      <dgm:spPr/>
      <dgm:t>
        <a:bodyPr/>
        <a:lstStyle/>
        <a:p>
          <a:endParaRPr lang="en-US"/>
        </a:p>
      </dgm:t>
    </dgm:pt>
  </dgm:ptLst>
  <dgm:cxnLst>
    <dgm:cxn modelId="{518E8C3F-2893-46E4-B71E-F9EA8543F0A0}" type="presOf" srcId="{6ECAB874-4AEC-4976-BFEF-D2DDCFFB48DB}" destId="{3B4D60DC-3880-4788-95C0-C5331C7B8E49}" srcOrd="0" destOrd="0" presId="urn:microsoft.com/office/officeart/2005/8/layout/pyramid1"/>
    <dgm:cxn modelId="{CDAF1BB5-5971-4149-9387-29FA98E64DF5}" srcId="{9AB0AA77-1898-4FE9-8798-1C77B813386C}" destId="{F5CF22CA-AA05-417F-8D89-5DC209A171EB}" srcOrd="0" destOrd="0" parTransId="{B24D76BC-091D-46E3-95A6-27CDFDB64474}" sibTransId="{B7816E19-641B-4521-9D4A-DD34E6715A9C}"/>
    <dgm:cxn modelId="{30624DFB-5691-4243-BD55-E76B5EFFF0F9}" srcId="{9AB0AA77-1898-4FE9-8798-1C77B813386C}" destId="{6ECAB874-4AEC-4976-BFEF-D2DDCFFB48DB}" srcOrd="1" destOrd="0" parTransId="{B1A72E13-34A4-4607-8D21-4B325897B9DC}" sibTransId="{F9439EDD-648E-484C-8334-B80F3B796436}"/>
    <dgm:cxn modelId="{3B314D6A-72E2-49FC-B91F-4A20873D46FA}" type="presOf" srcId="{F5CF22CA-AA05-417F-8D89-5DC209A171EB}" destId="{05F7C707-B930-4D0F-AD40-422CC764CDB1}" srcOrd="1" destOrd="0" presId="urn:microsoft.com/office/officeart/2005/8/layout/pyramid1"/>
    <dgm:cxn modelId="{CBE54634-BB8B-41C6-B79B-D32986CB21B5}" type="presOf" srcId="{D4A936FC-2570-496B-AA38-40C3605001CC}" destId="{4C93577F-86B3-4437-AC53-27DFCA2D946A}" srcOrd="0" destOrd="0" presId="urn:microsoft.com/office/officeart/2005/8/layout/pyramid1"/>
    <dgm:cxn modelId="{7F1AF58A-DEEE-4AF2-8282-FD61378F244A}" type="presOf" srcId="{FE5AEA80-EEA4-425C-A2BF-C2EC3DE82944}" destId="{58F179C7-16A8-432B-BA8B-1B820D98D9A2}" srcOrd="0" destOrd="0" presId="urn:microsoft.com/office/officeart/2005/8/layout/pyramid1"/>
    <dgm:cxn modelId="{4332105D-1574-4A11-A9F9-0E5811F94AEF}" type="presOf" srcId="{F5CF22CA-AA05-417F-8D89-5DC209A171EB}" destId="{ECF623A0-DEA5-4327-AAA2-FE30DA796F53}" srcOrd="0" destOrd="0" presId="urn:microsoft.com/office/officeart/2005/8/layout/pyramid1"/>
    <dgm:cxn modelId="{C762449F-37F4-4841-85B2-B728EABBF790}" type="presOf" srcId="{6ECAB874-4AEC-4976-BFEF-D2DDCFFB48DB}" destId="{A7EB5071-B632-476B-8029-40FE41DF5B7B}" srcOrd="1" destOrd="0" presId="urn:microsoft.com/office/officeart/2005/8/layout/pyramid1"/>
    <dgm:cxn modelId="{DF2B3CD3-1ED5-45C7-9312-1B93B0097836}" type="presOf" srcId="{FE5AEA80-EEA4-425C-A2BF-C2EC3DE82944}" destId="{A71E63FD-05AD-4CE9-8DA0-97D40EB93279}" srcOrd="1" destOrd="0" presId="urn:microsoft.com/office/officeart/2005/8/layout/pyramid1"/>
    <dgm:cxn modelId="{E1314EF2-5DA8-45BF-A821-DE0ABD589116}" type="presOf" srcId="{9AB0AA77-1898-4FE9-8798-1C77B813386C}" destId="{B17C045F-CEDC-45E8-AF47-23396402DAE4}" srcOrd="0" destOrd="0" presId="urn:microsoft.com/office/officeart/2005/8/layout/pyramid1"/>
    <dgm:cxn modelId="{CB4F2AAF-189D-4F68-AE26-45FA4483C9D3}" srcId="{9AB0AA77-1898-4FE9-8798-1C77B813386C}" destId="{D4A936FC-2570-496B-AA38-40C3605001CC}" srcOrd="3" destOrd="0" parTransId="{D6CA8AD3-0894-4415-8ED3-9D332A1C3D92}" sibTransId="{325EEFCF-A725-4020-88B3-C6B03DE1471B}"/>
    <dgm:cxn modelId="{EDF83232-070A-400A-B1BA-21CFBEE42034}" type="presOf" srcId="{D4A936FC-2570-496B-AA38-40C3605001CC}" destId="{2BB7DDF4-8BB1-4DDF-90F3-9410843E50B9}" srcOrd="1" destOrd="0" presId="urn:microsoft.com/office/officeart/2005/8/layout/pyramid1"/>
    <dgm:cxn modelId="{FE65646B-64ED-45EC-A2C6-B4136DD21955}" srcId="{9AB0AA77-1898-4FE9-8798-1C77B813386C}" destId="{FE5AEA80-EEA4-425C-A2BF-C2EC3DE82944}" srcOrd="2" destOrd="0" parTransId="{6AD28A7E-6C93-4913-814B-476920260918}" sibTransId="{42608AFF-4881-4973-9004-680AD29B6B49}"/>
    <dgm:cxn modelId="{D25C64DF-29B5-4894-A988-1A26F37E76A6}" type="presParOf" srcId="{B17C045F-CEDC-45E8-AF47-23396402DAE4}" destId="{B0677A24-2EDC-436B-9948-D349CFF942E2}" srcOrd="0" destOrd="0" presId="urn:microsoft.com/office/officeart/2005/8/layout/pyramid1"/>
    <dgm:cxn modelId="{B49C1BC5-1AAC-4376-B79D-94E6C6C431C6}" type="presParOf" srcId="{B0677A24-2EDC-436B-9948-D349CFF942E2}" destId="{ECF623A0-DEA5-4327-AAA2-FE30DA796F53}" srcOrd="0" destOrd="0" presId="urn:microsoft.com/office/officeart/2005/8/layout/pyramid1"/>
    <dgm:cxn modelId="{B67EC853-41CC-4CA8-9159-5D1AB0FBD807}" type="presParOf" srcId="{B0677A24-2EDC-436B-9948-D349CFF942E2}" destId="{05F7C707-B930-4D0F-AD40-422CC764CDB1}" srcOrd="1" destOrd="0" presId="urn:microsoft.com/office/officeart/2005/8/layout/pyramid1"/>
    <dgm:cxn modelId="{8F2D7D99-7EE5-4CBE-9F65-F1A894C6C873}" type="presParOf" srcId="{B17C045F-CEDC-45E8-AF47-23396402DAE4}" destId="{C4AC7E4F-46D4-4EF1-AFBB-CA8402D668D6}" srcOrd="1" destOrd="0" presId="urn:microsoft.com/office/officeart/2005/8/layout/pyramid1"/>
    <dgm:cxn modelId="{99F08A3E-1217-4EEA-8936-D68FADB0F489}" type="presParOf" srcId="{C4AC7E4F-46D4-4EF1-AFBB-CA8402D668D6}" destId="{3B4D60DC-3880-4788-95C0-C5331C7B8E49}" srcOrd="0" destOrd="0" presId="urn:microsoft.com/office/officeart/2005/8/layout/pyramid1"/>
    <dgm:cxn modelId="{C6A189E2-89CC-4FD6-A19C-A5847DAEEB20}" type="presParOf" srcId="{C4AC7E4F-46D4-4EF1-AFBB-CA8402D668D6}" destId="{A7EB5071-B632-476B-8029-40FE41DF5B7B}" srcOrd="1" destOrd="0" presId="urn:microsoft.com/office/officeart/2005/8/layout/pyramid1"/>
    <dgm:cxn modelId="{C1F063B0-88A6-4FAE-A791-29D33776EFD9}" type="presParOf" srcId="{B17C045F-CEDC-45E8-AF47-23396402DAE4}" destId="{9F6D63C1-9902-48DD-98BB-AC7100A56A48}" srcOrd="2" destOrd="0" presId="urn:microsoft.com/office/officeart/2005/8/layout/pyramid1"/>
    <dgm:cxn modelId="{D7480C69-7FE4-476C-B51F-3ADB3AF1B6DA}" type="presParOf" srcId="{9F6D63C1-9902-48DD-98BB-AC7100A56A48}" destId="{58F179C7-16A8-432B-BA8B-1B820D98D9A2}" srcOrd="0" destOrd="0" presId="urn:microsoft.com/office/officeart/2005/8/layout/pyramid1"/>
    <dgm:cxn modelId="{42D4E1BE-481C-41F3-BC63-B2DCEE98C3A5}" type="presParOf" srcId="{9F6D63C1-9902-48DD-98BB-AC7100A56A48}" destId="{A71E63FD-05AD-4CE9-8DA0-97D40EB93279}" srcOrd="1" destOrd="0" presId="urn:microsoft.com/office/officeart/2005/8/layout/pyramid1"/>
    <dgm:cxn modelId="{04000FC1-743B-4699-BB03-6933E3FDEFE0}" type="presParOf" srcId="{B17C045F-CEDC-45E8-AF47-23396402DAE4}" destId="{C8705749-BCA6-4C77-83F2-F7A74A93FFC6}" srcOrd="3" destOrd="0" presId="urn:microsoft.com/office/officeart/2005/8/layout/pyramid1"/>
    <dgm:cxn modelId="{07815D78-7A3F-496A-8C5D-E312CDF20722}" type="presParOf" srcId="{C8705749-BCA6-4C77-83F2-F7A74A93FFC6}" destId="{4C93577F-86B3-4437-AC53-27DFCA2D946A}" srcOrd="0" destOrd="0" presId="urn:microsoft.com/office/officeart/2005/8/layout/pyramid1"/>
    <dgm:cxn modelId="{81B06E96-BC69-4109-B3D8-687EAADD6976}" type="presParOf" srcId="{C8705749-BCA6-4C77-83F2-F7A74A93FFC6}" destId="{2BB7DDF4-8BB1-4DDF-90F3-9410843E50B9}"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B43AC-4473-4CC0-8512-EFDF43B78BE2}">
      <dsp:nvSpPr>
        <dsp:cNvPr id="0" name=""/>
        <dsp:cNvSpPr/>
      </dsp:nvSpPr>
      <dsp:spPr>
        <a:xfrm>
          <a:off x="3408610" y="2298707"/>
          <a:ext cx="751716" cy="91440"/>
        </a:xfrm>
        <a:custGeom>
          <a:avLst/>
          <a:gdLst/>
          <a:ahLst/>
          <a:cxnLst/>
          <a:rect l="0" t="0" r="0" b="0"/>
          <a:pathLst>
            <a:path>
              <a:moveTo>
                <a:pt x="0" y="45720"/>
              </a:moveTo>
              <a:lnTo>
                <a:pt x="751716" y="45720"/>
              </a:lnTo>
            </a:path>
          </a:pathLst>
        </a:custGeom>
        <a:noFill/>
        <a:ln w="1905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764910" y="2340516"/>
        <a:ext cx="39115" cy="7823"/>
      </dsp:txXfrm>
    </dsp:sp>
    <dsp:sp modelId="{EA010F27-C840-403A-82F7-3C6B01EE1867}">
      <dsp:nvSpPr>
        <dsp:cNvPr id="0" name=""/>
        <dsp:cNvSpPr/>
      </dsp:nvSpPr>
      <dsp:spPr>
        <a:xfrm>
          <a:off x="9035" y="1324015"/>
          <a:ext cx="3401374" cy="2040824"/>
        </a:xfrm>
        <a:prstGeom prst="rect">
          <a:avLst/>
        </a:prstGeom>
        <a:solidFill>
          <a:schemeClr val="lt1">
            <a:hueOff val="0"/>
            <a:satOff val="0"/>
            <a:lumOff val="0"/>
            <a:alphaOff val="0"/>
          </a:schemeClr>
        </a:solidFill>
        <a:ln w="28575" cap="flat" cmpd="sng" algn="ctr">
          <a:solidFill>
            <a:srgbClr val="4372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buNone/>
          </a:pPr>
          <a:r>
            <a:rPr lang="en-US" sz="2400" b="1" kern="1200">
              <a:solidFill>
                <a:srgbClr val="0059B3"/>
              </a:solidFill>
              <a:latin typeface="+mn-lt"/>
            </a:rPr>
            <a:t>Cognitive</a:t>
          </a:r>
          <a:br>
            <a:rPr lang="en-US" sz="2400" b="1" kern="1200">
              <a:solidFill>
                <a:srgbClr val="0059B3"/>
              </a:solidFill>
              <a:latin typeface="+mn-lt"/>
            </a:rPr>
          </a:br>
          <a:r>
            <a:rPr lang="en-US" sz="2400" b="1" kern="1200">
              <a:solidFill>
                <a:srgbClr val="0059B3"/>
              </a:solidFill>
              <a:latin typeface="+mn-lt"/>
            </a:rPr>
            <a:t>Domain</a:t>
          </a:r>
        </a:p>
        <a:p>
          <a:pPr lvl="0" algn="ctr" defTabSz="1066800">
            <a:lnSpc>
              <a:spcPct val="90000"/>
            </a:lnSpc>
            <a:spcBef>
              <a:spcPct val="0"/>
            </a:spcBef>
            <a:spcAft>
              <a:spcPct val="35000"/>
            </a:spcAft>
            <a:buNone/>
          </a:pPr>
          <a:r>
            <a:rPr lang="en-US" sz="2000" kern="1200">
              <a:solidFill>
                <a:schemeClr val="tx1"/>
              </a:solidFill>
              <a:latin typeface="+mn-lt"/>
            </a:rPr>
            <a:t>Intellectual </a:t>
          </a:r>
          <a:br>
            <a:rPr lang="en-US" sz="2000" kern="1200">
              <a:solidFill>
                <a:schemeClr val="tx1"/>
              </a:solidFill>
              <a:latin typeface="+mn-lt"/>
            </a:rPr>
          </a:br>
          <a:r>
            <a:rPr lang="en-US" sz="2000" kern="1200">
              <a:solidFill>
                <a:schemeClr val="tx1"/>
              </a:solidFill>
              <a:latin typeface="+mn-lt"/>
            </a:rPr>
            <a:t>or thinking skills.</a:t>
          </a:r>
          <a:endParaRPr lang="en-US" sz="2000" b="1" kern="1200">
            <a:solidFill>
              <a:schemeClr val="tx1"/>
            </a:solidFill>
            <a:latin typeface="+mn-lt"/>
          </a:endParaRPr>
        </a:p>
      </dsp:txBody>
      <dsp:txXfrm>
        <a:off x="9035" y="1324015"/>
        <a:ext cx="3401374" cy="2040824"/>
      </dsp:txXfrm>
    </dsp:sp>
    <dsp:sp modelId="{9E022EE2-5B2D-4580-B4AB-50A4E4FAA269}">
      <dsp:nvSpPr>
        <dsp:cNvPr id="0" name=""/>
        <dsp:cNvSpPr/>
      </dsp:nvSpPr>
      <dsp:spPr>
        <a:xfrm>
          <a:off x="7592301" y="2298707"/>
          <a:ext cx="751716" cy="91440"/>
        </a:xfrm>
        <a:custGeom>
          <a:avLst/>
          <a:gdLst/>
          <a:ahLst/>
          <a:cxnLst/>
          <a:rect l="0" t="0" r="0" b="0"/>
          <a:pathLst>
            <a:path>
              <a:moveTo>
                <a:pt x="0" y="45720"/>
              </a:moveTo>
              <a:lnTo>
                <a:pt x="751716" y="45720"/>
              </a:lnTo>
            </a:path>
          </a:pathLst>
        </a:custGeom>
        <a:noFill/>
        <a:ln w="1905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48601" y="2340516"/>
        <a:ext cx="39115" cy="7823"/>
      </dsp:txXfrm>
    </dsp:sp>
    <dsp:sp modelId="{5581787B-F10B-4BE1-B8B4-B15A7E518F2D}">
      <dsp:nvSpPr>
        <dsp:cNvPr id="0" name=""/>
        <dsp:cNvSpPr/>
      </dsp:nvSpPr>
      <dsp:spPr>
        <a:xfrm>
          <a:off x="4192726" y="1324015"/>
          <a:ext cx="3401374" cy="2040824"/>
        </a:xfrm>
        <a:prstGeom prst="rect">
          <a:avLst/>
        </a:prstGeom>
        <a:solidFill>
          <a:schemeClr val="lt1">
            <a:hueOff val="0"/>
            <a:satOff val="0"/>
            <a:lumOff val="0"/>
            <a:alphaOff val="0"/>
          </a:schemeClr>
        </a:solidFill>
        <a:ln w="28575" cap="flat" cmpd="sng" algn="ctr">
          <a:solidFill>
            <a:srgbClr val="07818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buNone/>
          </a:pPr>
          <a:r>
            <a:rPr lang="en-US" sz="2400" b="1" kern="1200">
              <a:solidFill>
                <a:schemeClr val="accent5">
                  <a:lumMod val="50000"/>
                </a:schemeClr>
              </a:solidFill>
              <a:latin typeface="+mn-lt"/>
            </a:rPr>
            <a:t>Psychomotor </a:t>
          </a:r>
          <a:br>
            <a:rPr lang="en-US" sz="2400" b="1" kern="1200">
              <a:solidFill>
                <a:schemeClr val="accent5">
                  <a:lumMod val="50000"/>
                </a:schemeClr>
              </a:solidFill>
              <a:latin typeface="+mn-lt"/>
            </a:rPr>
          </a:br>
          <a:r>
            <a:rPr lang="en-US" sz="2400" b="1" kern="1200">
              <a:solidFill>
                <a:schemeClr val="accent5">
                  <a:lumMod val="50000"/>
                </a:schemeClr>
              </a:solidFill>
              <a:latin typeface="+mn-lt"/>
            </a:rPr>
            <a:t>Domain</a:t>
          </a:r>
        </a:p>
        <a:p>
          <a:pPr lvl="0" algn="ctr" defTabSz="1066800">
            <a:lnSpc>
              <a:spcPct val="90000"/>
            </a:lnSpc>
            <a:spcBef>
              <a:spcPct val="0"/>
            </a:spcBef>
            <a:spcAft>
              <a:spcPct val="35000"/>
            </a:spcAft>
            <a:buNone/>
          </a:pPr>
          <a:r>
            <a:rPr lang="en-US" sz="2000" kern="1200">
              <a:solidFill>
                <a:schemeClr val="tx1"/>
              </a:solidFill>
              <a:latin typeface="+mn-lt"/>
            </a:rPr>
            <a:t>Physical skills</a:t>
          </a:r>
          <a:br>
            <a:rPr lang="en-US" sz="2000" kern="1200">
              <a:solidFill>
                <a:schemeClr val="tx1"/>
              </a:solidFill>
              <a:latin typeface="+mn-lt"/>
            </a:rPr>
          </a:br>
          <a:r>
            <a:rPr lang="en-US" sz="2000" kern="1200">
              <a:solidFill>
                <a:schemeClr val="tx1"/>
              </a:solidFill>
              <a:latin typeface="+mn-lt"/>
            </a:rPr>
            <a:t> of the performance </a:t>
          </a:r>
          <a:br>
            <a:rPr lang="en-US" sz="2000" kern="1200">
              <a:solidFill>
                <a:schemeClr val="tx1"/>
              </a:solidFill>
              <a:latin typeface="+mn-lt"/>
            </a:rPr>
          </a:br>
          <a:r>
            <a:rPr lang="en-US" sz="2000" kern="1200">
              <a:solidFill>
                <a:schemeClr val="tx1"/>
              </a:solidFill>
              <a:latin typeface="+mn-lt"/>
            </a:rPr>
            <a:t>of actions.</a:t>
          </a:r>
          <a:endParaRPr lang="en-US" sz="2000" b="1" kern="1200">
            <a:solidFill>
              <a:schemeClr val="tx1"/>
            </a:solidFill>
            <a:latin typeface="+mn-lt"/>
          </a:endParaRPr>
        </a:p>
      </dsp:txBody>
      <dsp:txXfrm>
        <a:off x="4192726" y="1324015"/>
        <a:ext cx="3401374" cy="2040824"/>
      </dsp:txXfrm>
    </dsp:sp>
    <dsp:sp modelId="{039D5DF6-358E-434D-BFC9-70AB39971432}">
      <dsp:nvSpPr>
        <dsp:cNvPr id="0" name=""/>
        <dsp:cNvSpPr/>
      </dsp:nvSpPr>
      <dsp:spPr>
        <a:xfrm>
          <a:off x="8376417" y="1324015"/>
          <a:ext cx="3401374" cy="2040824"/>
        </a:xfrm>
        <a:prstGeom prst="rect">
          <a:avLst/>
        </a:prstGeom>
        <a:solidFill>
          <a:schemeClr val="lt1">
            <a:hueOff val="0"/>
            <a:satOff val="0"/>
            <a:lumOff val="0"/>
            <a:alphaOff val="0"/>
          </a:schemeClr>
        </a:solidFill>
        <a:ln w="28575" cap="flat" cmpd="sng" algn="ctr">
          <a:solidFill>
            <a:schemeClr val="bg2">
              <a:lumMod val="75000"/>
              <a:lum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100000"/>
            </a:lnSpc>
            <a:spcBef>
              <a:spcPct val="0"/>
            </a:spcBef>
            <a:spcAft>
              <a:spcPct val="35000"/>
            </a:spcAft>
            <a:buNone/>
          </a:pPr>
          <a:r>
            <a:rPr lang="en-US" sz="2400" b="1" kern="1200">
              <a:solidFill>
                <a:schemeClr val="bg2">
                  <a:lumMod val="90000"/>
                  <a:lumOff val="10000"/>
                </a:schemeClr>
              </a:solidFill>
              <a:latin typeface="+mn-lt"/>
            </a:rPr>
            <a:t>Affective </a:t>
          </a:r>
          <a:br>
            <a:rPr lang="en-US" sz="2400" b="1" kern="1200">
              <a:solidFill>
                <a:schemeClr val="bg2">
                  <a:lumMod val="90000"/>
                  <a:lumOff val="10000"/>
                </a:schemeClr>
              </a:solidFill>
              <a:latin typeface="+mn-lt"/>
            </a:rPr>
          </a:br>
          <a:r>
            <a:rPr lang="en-US" sz="2400" b="1" kern="1200">
              <a:solidFill>
                <a:schemeClr val="bg2">
                  <a:lumMod val="90000"/>
                  <a:lumOff val="10000"/>
                </a:schemeClr>
              </a:solidFill>
              <a:latin typeface="+mn-lt"/>
            </a:rPr>
            <a:t>Domain</a:t>
          </a:r>
        </a:p>
        <a:p>
          <a:pPr lvl="0" algn="ctr" defTabSz="1066800">
            <a:lnSpc>
              <a:spcPct val="100000"/>
            </a:lnSpc>
            <a:spcBef>
              <a:spcPct val="0"/>
            </a:spcBef>
            <a:spcAft>
              <a:spcPct val="35000"/>
            </a:spcAft>
            <a:buNone/>
          </a:pPr>
          <a:r>
            <a:rPr lang="en-US" sz="2000" kern="1200">
              <a:solidFill>
                <a:schemeClr val="tx1"/>
              </a:solidFill>
              <a:latin typeface="+mn-lt"/>
            </a:rPr>
            <a:t>Attitudes and values. </a:t>
          </a:r>
          <a:endParaRPr lang="en-US" sz="2000" b="1" kern="1200">
            <a:solidFill>
              <a:schemeClr val="tx1"/>
            </a:solidFill>
            <a:latin typeface="+mn-lt"/>
          </a:endParaRPr>
        </a:p>
      </dsp:txBody>
      <dsp:txXfrm>
        <a:off x="8376417" y="1324015"/>
        <a:ext cx="3401374" cy="20408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E7DCD-1BD0-4276-B4AE-EB11817E4D82}">
      <dsp:nvSpPr>
        <dsp:cNvPr id="0" name=""/>
        <dsp:cNvSpPr/>
      </dsp:nvSpPr>
      <dsp:spPr>
        <a:xfrm>
          <a:off x="274" y="557431"/>
          <a:ext cx="2880525" cy="2880525"/>
        </a:xfrm>
        <a:prstGeom prst="ellipse">
          <a:avLst/>
        </a:prstGeom>
        <a:solidFill>
          <a:schemeClr val="tx2"/>
        </a:solidFill>
        <a:ln w="28575">
          <a:solidFill>
            <a:schemeClr val="accent5">
              <a:lumMod val="75000"/>
            </a:schemeClr>
          </a:solidFill>
        </a:ln>
        <a:effectLst/>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a:solidFill>
                <a:schemeClr val="bg1"/>
              </a:solidFill>
            </a:rPr>
            <a:t>Primary objective of assessment</a:t>
          </a:r>
        </a:p>
      </dsp:txBody>
      <dsp:txXfrm>
        <a:off x="422117" y="979274"/>
        <a:ext cx="2036839" cy="2036839"/>
      </dsp:txXfrm>
    </dsp:sp>
    <dsp:sp modelId="{DF3DDA5E-A16F-4576-87CD-5F356E706B46}">
      <dsp:nvSpPr>
        <dsp:cNvPr id="0" name=""/>
        <dsp:cNvSpPr/>
      </dsp:nvSpPr>
      <dsp:spPr>
        <a:xfrm>
          <a:off x="3114699" y="1519630"/>
          <a:ext cx="956127" cy="956127"/>
        </a:xfrm>
        <a:prstGeom prst="mathEqual">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3241434" y="1716592"/>
        <a:ext cx="702657" cy="562203"/>
      </dsp:txXfrm>
    </dsp:sp>
    <dsp:sp modelId="{384AAA33-3639-49F8-A681-BCA3CF77F30A}">
      <dsp:nvSpPr>
        <dsp:cNvPr id="0" name=""/>
        <dsp:cNvSpPr/>
      </dsp:nvSpPr>
      <dsp:spPr>
        <a:xfrm>
          <a:off x="4304725" y="557431"/>
          <a:ext cx="2880525" cy="2880525"/>
        </a:xfrm>
        <a:prstGeom prst="ellipse">
          <a:avLst/>
        </a:prstGeom>
        <a:solidFill>
          <a:schemeClr val="accent5">
            <a:lumMod val="75000"/>
          </a:schemeClr>
        </a:solidFill>
        <a:ln w="28575">
          <a:solidFill>
            <a:schemeClr val="accent5">
              <a:lumMod val="75000"/>
            </a:schemeClr>
          </a:solidFill>
        </a:ln>
        <a:effectLst/>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a:solidFill>
                <a:schemeClr val="bg1"/>
              </a:solidFill>
            </a:rPr>
            <a:t>To determine learning outcomes achieved</a:t>
          </a:r>
        </a:p>
      </dsp:txBody>
      <dsp:txXfrm>
        <a:off x="4726568" y="979274"/>
        <a:ext cx="2036839" cy="20368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623A0-DEA5-4327-AAA2-FE30DA796F53}">
      <dsp:nvSpPr>
        <dsp:cNvPr id="0" name=""/>
        <dsp:cNvSpPr/>
      </dsp:nvSpPr>
      <dsp:spPr>
        <a:xfrm>
          <a:off x="1792511" y="0"/>
          <a:ext cx="1887585" cy="1359556"/>
        </a:xfrm>
        <a:prstGeom prst="trapezoid">
          <a:avLst>
            <a:gd name="adj" fmla="val 69419"/>
          </a:avLst>
        </a:prstGeom>
        <a:solidFill>
          <a:schemeClr val="tx2"/>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457200" rIns="30480" bIns="91440" numCol="1" spcCol="1270" anchor="b" anchorCtr="0">
          <a:noAutofit/>
        </a:bodyPr>
        <a:lstStyle/>
        <a:p>
          <a:pPr lvl="0" algn="ctr" defTabSz="1066800">
            <a:lnSpc>
              <a:spcPct val="90000"/>
            </a:lnSpc>
            <a:spcBef>
              <a:spcPct val="0"/>
            </a:spcBef>
            <a:spcAft>
              <a:spcPct val="35000"/>
            </a:spcAft>
          </a:pPr>
          <a:r>
            <a:rPr lang="en-US" sz="2400" b="1" kern="1200">
              <a:solidFill>
                <a:srgbClr val="FFFFFF"/>
              </a:solidFill>
            </a:rPr>
            <a:t>Action</a:t>
          </a:r>
          <a:br>
            <a:rPr lang="en-US" sz="2400" b="1" kern="1200">
              <a:solidFill>
                <a:srgbClr val="FFFFFF"/>
              </a:solidFill>
            </a:rPr>
          </a:br>
          <a:r>
            <a:rPr lang="en-US" sz="1800" b="1" kern="1200">
              <a:solidFill>
                <a:srgbClr val="FFFFFF"/>
              </a:solidFill>
            </a:rPr>
            <a:t> (does)</a:t>
          </a:r>
        </a:p>
      </dsp:txBody>
      <dsp:txXfrm>
        <a:off x="1792511" y="0"/>
        <a:ext cx="1887585" cy="1359556"/>
      </dsp:txXfrm>
    </dsp:sp>
    <dsp:sp modelId="{3B4D60DC-3880-4788-95C0-C5331C7B8E49}">
      <dsp:nvSpPr>
        <dsp:cNvPr id="0" name=""/>
        <dsp:cNvSpPr/>
      </dsp:nvSpPr>
      <dsp:spPr>
        <a:xfrm>
          <a:off x="1195007" y="1359556"/>
          <a:ext cx="3082593" cy="860718"/>
        </a:xfrm>
        <a:prstGeom prst="trapezoid">
          <a:avLst>
            <a:gd name="adj" fmla="val 69419"/>
          </a:avLst>
        </a:prstGeom>
        <a:solidFill>
          <a:schemeClr val="accent5"/>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91440" numCol="1" spcCol="1270" anchor="b" anchorCtr="0">
          <a:noAutofit/>
        </a:bodyPr>
        <a:lstStyle/>
        <a:p>
          <a:pPr lvl="0" algn="ctr" defTabSz="1066800">
            <a:lnSpc>
              <a:spcPct val="90000"/>
            </a:lnSpc>
            <a:spcBef>
              <a:spcPct val="0"/>
            </a:spcBef>
            <a:spcAft>
              <a:spcPct val="35000"/>
            </a:spcAft>
          </a:pPr>
          <a:r>
            <a:rPr lang="en-US" sz="2400" b="1" kern="1200">
              <a:solidFill>
                <a:srgbClr val="FFFFFF"/>
              </a:solidFill>
            </a:rPr>
            <a:t>Performance </a:t>
          </a:r>
          <a:br>
            <a:rPr lang="en-US" sz="2400" b="1" kern="1200">
              <a:solidFill>
                <a:srgbClr val="FFFFFF"/>
              </a:solidFill>
            </a:rPr>
          </a:br>
          <a:r>
            <a:rPr lang="en-US" sz="1800" b="1" kern="1200">
              <a:solidFill>
                <a:srgbClr val="FFFFFF"/>
              </a:solidFill>
            </a:rPr>
            <a:t>(shows how)</a:t>
          </a:r>
        </a:p>
      </dsp:txBody>
      <dsp:txXfrm>
        <a:off x="1734461" y="1359556"/>
        <a:ext cx="2003685" cy="860718"/>
      </dsp:txXfrm>
    </dsp:sp>
    <dsp:sp modelId="{58F179C7-16A8-432B-BA8B-1B820D98D9A2}">
      <dsp:nvSpPr>
        <dsp:cNvPr id="0" name=""/>
        <dsp:cNvSpPr/>
      </dsp:nvSpPr>
      <dsp:spPr>
        <a:xfrm>
          <a:off x="597503" y="2220275"/>
          <a:ext cx="4277600" cy="860718"/>
        </a:xfrm>
        <a:prstGeom prst="trapezoid">
          <a:avLst>
            <a:gd name="adj" fmla="val 69419"/>
          </a:avLst>
        </a:prstGeom>
        <a:solidFill>
          <a:schemeClr val="accent3"/>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91440" numCol="1" spcCol="1270" anchor="b" anchorCtr="0">
          <a:noAutofit/>
        </a:bodyPr>
        <a:lstStyle/>
        <a:p>
          <a:pPr lvl="0" algn="ctr" defTabSz="1066800">
            <a:lnSpc>
              <a:spcPct val="90000"/>
            </a:lnSpc>
            <a:spcBef>
              <a:spcPct val="0"/>
            </a:spcBef>
            <a:spcAft>
              <a:spcPct val="35000"/>
            </a:spcAft>
          </a:pPr>
          <a:r>
            <a:rPr lang="en-US" sz="2400" b="1" kern="1200">
              <a:solidFill>
                <a:srgbClr val="FFFFFF"/>
              </a:solidFill>
            </a:rPr>
            <a:t>Competence </a:t>
          </a:r>
          <a:br>
            <a:rPr lang="en-US" sz="2400" b="1" kern="1200">
              <a:solidFill>
                <a:srgbClr val="FFFFFF"/>
              </a:solidFill>
            </a:rPr>
          </a:br>
          <a:r>
            <a:rPr lang="en-US" sz="1800" b="1" kern="1200">
              <a:solidFill>
                <a:srgbClr val="FFFFFF"/>
              </a:solidFill>
            </a:rPr>
            <a:t>(knows how)</a:t>
          </a:r>
        </a:p>
      </dsp:txBody>
      <dsp:txXfrm>
        <a:off x="1346083" y="2220275"/>
        <a:ext cx="2780440" cy="860718"/>
      </dsp:txXfrm>
    </dsp:sp>
    <dsp:sp modelId="{4C93577F-86B3-4437-AC53-27DFCA2D946A}">
      <dsp:nvSpPr>
        <dsp:cNvPr id="0" name=""/>
        <dsp:cNvSpPr/>
      </dsp:nvSpPr>
      <dsp:spPr>
        <a:xfrm>
          <a:off x="0" y="3080993"/>
          <a:ext cx="5472608" cy="860718"/>
        </a:xfrm>
        <a:prstGeom prst="trapezoid">
          <a:avLst>
            <a:gd name="adj" fmla="val 69419"/>
          </a:avLst>
        </a:prstGeom>
        <a:solidFill>
          <a:schemeClr val="accent1"/>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91440" numCol="1" spcCol="1270" anchor="b" anchorCtr="0">
          <a:noAutofit/>
        </a:bodyPr>
        <a:lstStyle/>
        <a:p>
          <a:pPr lvl="0" algn="ctr" defTabSz="1066800">
            <a:lnSpc>
              <a:spcPct val="90000"/>
            </a:lnSpc>
            <a:spcBef>
              <a:spcPct val="0"/>
            </a:spcBef>
            <a:spcAft>
              <a:spcPct val="35000"/>
            </a:spcAft>
          </a:pPr>
          <a:r>
            <a:rPr lang="en-US" sz="2400" b="1" kern="1200">
              <a:solidFill>
                <a:srgbClr val="FFFFFF"/>
              </a:solidFill>
            </a:rPr>
            <a:t>Knowledge</a:t>
          </a:r>
          <a:br>
            <a:rPr lang="en-US" sz="2400" b="1" kern="1200">
              <a:solidFill>
                <a:srgbClr val="FFFFFF"/>
              </a:solidFill>
            </a:rPr>
          </a:br>
          <a:r>
            <a:rPr lang="en-US" sz="1800" b="1" kern="1200">
              <a:solidFill>
                <a:srgbClr val="FFFFFF"/>
              </a:solidFill>
            </a:rPr>
            <a:t>(knows)</a:t>
          </a:r>
        </a:p>
      </dsp:txBody>
      <dsp:txXfrm>
        <a:off x="957706" y="3080993"/>
        <a:ext cx="3557195" cy="86071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4F06A-36DC-C047-8C76-43419391479E}" type="datetimeFigureOut">
              <a:rPr lang="en-US" smtClean="0"/>
              <a:t>11/1/2019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EE0AA-B759-1B46-AF0A-FF6A5CE41F44}" type="slidenum">
              <a:rPr lang="en-US" smtClean="0"/>
              <a:t>‹#›</a:t>
            </a:fld>
            <a:endParaRPr lang="en-US"/>
          </a:p>
        </p:txBody>
      </p:sp>
    </p:spTree>
    <p:extLst>
      <p:ext uri="{BB962C8B-B14F-4D97-AF65-F5344CB8AC3E}">
        <p14:creationId xmlns:p14="http://schemas.microsoft.com/office/powerpoint/2010/main" val="1571053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xperientialmodules.utoronto.ca/wp-content/uploads/2019/08/Module-2-Learning-Plan-Template.docx"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heqco.ca/Pages/wel.aspx"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www.heqco.ca/SiteCollectionDocuments/HEQCO_WIL_Guide_ENG_ACC.pdf"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heqco.ca/Pages/wel.aspx"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www.heqco.ca/SiteCollectionDocuments/HEQCO_WIL_Guide_ENG_ACC.pdf"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LP9pg1E6h8Y&amp;feature=youtu.b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xperientialmodules.utoronto.ca/wp-content/uploads/2019/08/Module-2-Purposeful-Experience-Worksheet.docx"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C5F8D-4252-5042-9EDA-B6CF9EE5D900}" type="slidenum">
              <a:rPr lang="en-US" smtClean="0"/>
              <a:t>1</a:t>
            </a:fld>
            <a:endParaRPr lang="en-US"/>
          </a:p>
        </p:txBody>
      </p:sp>
    </p:spTree>
    <p:extLst>
      <p:ext uri="{BB962C8B-B14F-4D97-AF65-F5344CB8AC3E}">
        <p14:creationId xmlns:p14="http://schemas.microsoft.com/office/powerpoint/2010/main" val="293566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C5F8D-4252-5042-9EDA-B6CF9EE5D900}" type="slidenum">
              <a:rPr lang="en-US" smtClean="0"/>
              <a:t>18</a:t>
            </a:fld>
            <a:endParaRPr lang="en-US"/>
          </a:p>
        </p:txBody>
      </p:sp>
    </p:spTree>
    <p:extLst>
      <p:ext uri="{BB962C8B-B14F-4D97-AF65-F5344CB8AC3E}">
        <p14:creationId xmlns:p14="http://schemas.microsoft.com/office/powerpoint/2010/main" val="1303892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7863621-2E60-B848-8968-B0341E26A312}" type="slidenum">
              <a:rPr lang="en-US" smtClean="0"/>
              <a:t>19</a:t>
            </a:fld>
            <a:endParaRPr lang="en-US"/>
          </a:p>
        </p:txBody>
      </p:sp>
    </p:spTree>
    <p:extLst>
      <p:ext uri="{BB962C8B-B14F-4D97-AF65-F5344CB8AC3E}">
        <p14:creationId xmlns:p14="http://schemas.microsoft.com/office/powerpoint/2010/main" val="1581398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C5F8D-4252-5042-9EDA-B6CF9EE5D900}" type="slidenum">
              <a:rPr lang="en-US" smtClean="0"/>
              <a:t>21</a:t>
            </a:fld>
            <a:endParaRPr lang="en-US"/>
          </a:p>
        </p:txBody>
      </p:sp>
    </p:spTree>
    <p:extLst>
      <p:ext uri="{BB962C8B-B14F-4D97-AF65-F5344CB8AC3E}">
        <p14:creationId xmlns:p14="http://schemas.microsoft.com/office/powerpoint/2010/main" val="1413405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a:p>
          <a:p>
            <a:endParaRPr lang="en-CA" b="1"/>
          </a:p>
          <a:p>
            <a:endParaRPr lang="en-CA" b="1"/>
          </a:p>
        </p:txBody>
      </p:sp>
      <p:sp>
        <p:nvSpPr>
          <p:cNvPr id="4" name="Slide Number Placeholder 3"/>
          <p:cNvSpPr>
            <a:spLocks noGrp="1"/>
          </p:cNvSpPr>
          <p:nvPr>
            <p:ph type="sldNum" sz="quarter" idx="10"/>
          </p:nvPr>
        </p:nvSpPr>
        <p:spPr/>
        <p:txBody>
          <a:bodyPr/>
          <a:lstStyle/>
          <a:p>
            <a:fld id="{E57EE0AA-B759-1B46-AF0A-FF6A5CE41F44}" type="slidenum">
              <a:rPr lang="en-US" smtClean="0"/>
              <a:t>22</a:t>
            </a:fld>
            <a:endParaRPr lang="en-US"/>
          </a:p>
        </p:txBody>
      </p:sp>
    </p:spTree>
    <p:extLst>
      <p:ext uri="{BB962C8B-B14F-4D97-AF65-F5344CB8AC3E}">
        <p14:creationId xmlns:p14="http://schemas.microsoft.com/office/powerpoint/2010/main" val="2618334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C5F8D-4252-5042-9EDA-B6CF9EE5D900}" type="slidenum">
              <a:rPr lang="en-US" smtClean="0"/>
              <a:t>25</a:t>
            </a:fld>
            <a:endParaRPr lang="en-US"/>
          </a:p>
        </p:txBody>
      </p:sp>
    </p:spTree>
    <p:extLst>
      <p:ext uri="{BB962C8B-B14F-4D97-AF65-F5344CB8AC3E}">
        <p14:creationId xmlns:p14="http://schemas.microsoft.com/office/powerpoint/2010/main" val="2604589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the Module 2 - Learning Plan Template </a:t>
            </a:r>
            <a:r>
              <a:rPr lang="en-CA" sz="1200" b="0" i="0" kern="1200" dirty="0">
                <a:solidFill>
                  <a:schemeClr val="tx1"/>
                </a:solidFill>
                <a:effectLst/>
                <a:latin typeface="+mn-lt"/>
                <a:ea typeface="+mn-ea"/>
                <a:cs typeface="+mn-cs"/>
              </a:rPr>
              <a:t>- </a:t>
            </a:r>
            <a:r>
              <a:rPr lang="en-CA" sz="1200" b="0" i="0" kern="1200" dirty="0">
                <a:solidFill>
                  <a:schemeClr val="tx1"/>
                </a:solidFill>
                <a:effectLst/>
                <a:latin typeface="+mn-lt"/>
                <a:ea typeface="+mn-ea"/>
                <a:cs typeface="+mn-cs"/>
                <a:hlinkClick r:id="rId3"/>
              </a:rPr>
              <a:t>http://experientialmodules.utoronto.ca/wp-content/uploads/2019/08/Module-2-Learning-Plan-Template.docx</a:t>
            </a:r>
            <a:endParaRPr lang="en-US" dirty="0"/>
          </a:p>
        </p:txBody>
      </p:sp>
      <p:sp>
        <p:nvSpPr>
          <p:cNvPr id="4" name="Slide Number Placeholder 3"/>
          <p:cNvSpPr>
            <a:spLocks noGrp="1"/>
          </p:cNvSpPr>
          <p:nvPr>
            <p:ph type="sldNum" sz="quarter" idx="5"/>
          </p:nvPr>
        </p:nvSpPr>
        <p:spPr/>
        <p:txBody>
          <a:bodyPr/>
          <a:lstStyle/>
          <a:p>
            <a:fld id="{E57EE0AA-B759-1B46-AF0A-FF6A5CE41F44}" type="slidenum">
              <a:rPr lang="en-US" smtClean="0"/>
              <a:t>27</a:t>
            </a:fld>
            <a:endParaRPr lang="en-US"/>
          </a:p>
        </p:txBody>
      </p:sp>
    </p:spTree>
    <p:extLst>
      <p:ext uri="{BB962C8B-B14F-4D97-AF65-F5344CB8AC3E}">
        <p14:creationId xmlns:p14="http://schemas.microsoft.com/office/powerpoint/2010/main" val="2813210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solidFill>
                  <a:schemeClr val="accent2">
                    <a:lumMod val="75000"/>
                  </a:schemeClr>
                </a:solidFill>
                <a:latin typeface="Arial" charset="0"/>
                <a:ea typeface="Arial" charset="0"/>
                <a:cs typeface="Arial" charset="0"/>
                <a:hlinkClick r:id="rId3"/>
              </a:rPr>
              <a:t>Link-- The Higher Education Quality Council of Ontario’s (HEQCO)</a:t>
            </a:r>
            <a:r>
              <a:rPr lang="en-US">
                <a:solidFill>
                  <a:schemeClr val="accent2">
                    <a:lumMod val="75000"/>
                  </a:schemeClr>
                </a:solidFill>
                <a:latin typeface="Arial" charset="0"/>
                <a:ea typeface="Arial" charset="0"/>
                <a:cs typeface="Arial" charset="0"/>
              </a:rPr>
              <a:t> </a:t>
            </a:r>
            <a:br>
              <a:rPr lang="en-US">
                <a:solidFill>
                  <a:schemeClr val="accent2">
                    <a:lumMod val="75000"/>
                  </a:schemeClr>
                </a:solidFill>
                <a:latin typeface="Arial" charset="0"/>
                <a:ea typeface="Arial" charset="0"/>
                <a:cs typeface="Arial" charset="0"/>
              </a:rPr>
            </a:br>
            <a:r>
              <a:rPr lang="en-US" i="1" u="sng">
                <a:solidFill>
                  <a:schemeClr val="accent2">
                    <a:lumMod val="75000"/>
                  </a:schemeClr>
                </a:solidFill>
                <a:latin typeface="Arial" charset="0"/>
                <a:ea typeface="Arial" charset="0"/>
                <a:cs typeface="Arial" charset="0"/>
                <a:hlinkClick r:id="rId4"/>
              </a:rPr>
              <a:t>A Practical Guide for Work Integrated Learning</a:t>
            </a:r>
            <a:endParaRPr lang="en-US" cap="all">
              <a:latin typeface="Arial" charset="0"/>
              <a:ea typeface="Arial" charset="0"/>
              <a:cs typeface="Arial" charset="0"/>
            </a:endParaRPr>
          </a:p>
          <a:p>
            <a:endParaRPr lang="en-US"/>
          </a:p>
        </p:txBody>
      </p:sp>
      <p:sp>
        <p:nvSpPr>
          <p:cNvPr id="4" name="Slide Number Placeholder 3"/>
          <p:cNvSpPr>
            <a:spLocks noGrp="1"/>
          </p:cNvSpPr>
          <p:nvPr>
            <p:ph type="sldNum" sz="quarter" idx="5"/>
          </p:nvPr>
        </p:nvSpPr>
        <p:spPr/>
        <p:txBody>
          <a:bodyPr/>
          <a:lstStyle/>
          <a:p>
            <a:fld id="{E57EE0AA-B759-1B46-AF0A-FF6A5CE41F44}" type="slidenum">
              <a:rPr lang="en-US" smtClean="0"/>
              <a:t>32</a:t>
            </a:fld>
            <a:endParaRPr lang="en-US"/>
          </a:p>
        </p:txBody>
      </p:sp>
    </p:spTree>
    <p:extLst>
      <p:ext uri="{BB962C8B-B14F-4D97-AF65-F5344CB8AC3E}">
        <p14:creationId xmlns:p14="http://schemas.microsoft.com/office/powerpoint/2010/main" val="3681412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solidFill>
                  <a:schemeClr val="accent2">
                    <a:lumMod val="75000"/>
                  </a:schemeClr>
                </a:solidFill>
                <a:latin typeface="Arial" charset="0"/>
                <a:ea typeface="Arial" charset="0"/>
                <a:cs typeface="Arial" charset="0"/>
                <a:hlinkClick r:id="rId3"/>
              </a:rPr>
              <a:t>Link: The Higher Education Quality Council of Ontario’s (</a:t>
            </a:r>
            <a:r>
              <a:rPr lang="en-US" u="sng" err="1">
                <a:solidFill>
                  <a:schemeClr val="accent2">
                    <a:lumMod val="75000"/>
                  </a:schemeClr>
                </a:solidFill>
                <a:latin typeface="Arial" charset="0"/>
                <a:ea typeface="Arial" charset="0"/>
                <a:cs typeface="Arial" charset="0"/>
                <a:hlinkClick r:id="rId3"/>
              </a:rPr>
              <a:t>HEQCO</a:t>
            </a:r>
            <a:r>
              <a:rPr lang="en-US" u="sng">
                <a:solidFill>
                  <a:schemeClr val="accent2">
                    <a:lumMod val="75000"/>
                  </a:schemeClr>
                </a:solidFill>
                <a:latin typeface="Arial" charset="0"/>
                <a:ea typeface="Arial" charset="0"/>
                <a:cs typeface="Arial" charset="0"/>
                <a:hlinkClick r:id="rId3"/>
              </a:rPr>
              <a:t>)</a:t>
            </a:r>
            <a:r>
              <a:rPr lang="en-US">
                <a:solidFill>
                  <a:schemeClr val="accent2">
                    <a:lumMod val="75000"/>
                  </a:schemeClr>
                </a:solidFill>
                <a:latin typeface="Arial" charset="0"/>
                <a:ea typeface="Arial" charset="0"/>
                <a:cs typeface="Arial" charset="0"/>
              </a:rPr>
              <a:t> </a:t>
            </a:r>
            <a:br>
              <a:rPr lang="en-US">
                <a:solidFill>
                  <a:schemeClr val="accent2">
                    <a:lumMod val="75000"/>
                  </a:schemeClr>
                </a:solidFill>
                <a:latin typeface="Arial" charset="0"/>
                <a:ea typeface="Arial" charset="0"/>
                <a:cs typeface="Arial" charset="0"/>
              </a:rPr>
            </a:br>
            <a:r>
              <a:rPr lang="en-US" i="1" u="sng">
                <a:solidFill>
                  <a:schemeClr val="accent2">
                    <a:lumMod val="75000"/>
                  </a:schemeClr>
                </a:solidFill>
                <a:latin typeface="Arial" charset="0"/>
                <a:ea typeface="Arial" charset="0"/>
                <a:cs typeface="Arial" charset="0"/>
                <a:hlinkClick r:id="rId4"/>
              </a:rPr>
              <a:t>A Practical Guide for Work Integrated Learning</a:t>
            </a:r>
            <a:endParaRPr lang="en-US" cap="all">
              <a:latin typeface="Arial" charset="0"/>
              <a:ea typeface="Arial" charset="0"/>
              <a:cs typeface="Arial" charset="0"/>
            </a:endParaRPr>
          </a:p>
          <a:p>
            <a:endParaRPr lang="en-US"/>
          </a:p>
        </p:txBody>
      </p:sp>
      <p:sp>
        <p:nvSpPr>
          <p:cNvPr id="4" name="Slide Number Placeholder 3"/>
          <p:cNvSpPr>
            <a:spLocks noGrp="1"/>
          </p:cNvSpPr>
          <p:nvPr>
            <p:ph type="sldNum" sz="quarter" idx="5"/>
          </p:nvPr>
        </p:nvSpPr>
        <p:spPr/>
        <p:txBody>
          <a:bodyPr/>
          <a:lstStyle/>
          <a:p>
            <a:fld id="{E57EE0AA-B759-1B46-AF0A-FF6A5CE41F44}" type="slidenum">
              <a:rPr lang="en-US" smtClean="0"/>
              <a:t>33</a:t>
            </a:fld>
            <a:endParaRPr lang="en-US"/>
          </a:p>
        </p:txBody>
      </p:sp>
    </p:spTree>
    <p:extLst>
      <p:ext uri="{BB962C8B-B14F-4D97-AF65-F5344CB8AC3E}">
        <p14:creationId xmlns:p14="http://schemas.microsoft.com/office/powerpoint/2010/main" val="1052625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57EE0AA-B759-1B46-AF0A-FF6A5CE41F44}" type="slidenum">
              <a:rPr lang="en-US" smtClean="0"/>
              <a:t>35</a:t>
            </a:fld>
            <a:endParaRPr lang="en-US"/>
          </a:p>
        </p:txBody>
      </p:sp>
    </p:spTree>
    <p:extLst>
      <p:ext uri="{BB962C8B-B14F-4D97-AF65-F5344CB8AC3E}">
        <p14:creationId xmlns:p14="http://schemas.microsoft.com/office/powerpoint/2010/main" val="2105358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57EE0AA-B759-1B46-AF0A-FF6A5CE41F44}" type="slidenum">
              <a:rPr lang="en-US" smtClean="0"/>
              <a:t>36</a:t>
            </a:fld>
            <a:endParaRPr lang="en-US"/>
          </a:p>
        </p:txBody>
      </p:sp>
    </p:spTree>
    <p:extLst>
      <p:ext uri="{BB962C8B-B14F-4D97-AF65-F5344CB8AC3E}">
        <p14:creationId xmlns:p14="http://schemas.microsoft.com/office/powerpoint/2010/main" val="2360966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endParaRPr lang="en-US"/>
          </a:p>
        </p:txBody>
      </p:sp>
      <p:sp>
        <p:nvSpPr>
          <p:cNvPr id="4" name="Slide Number Placeholder 3"/>
          <p:cNvSpPr>
            <a:spLocks noGrp="1"/>
          </p:cNvSpPr>
          <p:nvPr>
            <p:ph type="sldNum" sz="quarter" idx="10"/>
          </p:nvPr>
        </p:nvSpPr>
        <p:spPr/>
        <p:txBody>
          <a:bodyPr/>
          <a:lstStyle/>
          <a:p>
            <a:fld id="{368C5F8D-4252-5042-9EDA-B6CF9EE5D900}" type="slidenum">
              <a:rPr lang="en-US" smtClean="0"/>
              <a:t>3</a:t>
            </a:fld>
            <a:endParaRPr lang="en-US"/>
          </a:p>
        </p:txBody>
      </p:sp>
    </p:spTree>
    <p:extLst>
      <p:ext uri="{BB962C8B-B14F-4D97-AF65-F5344CB8AC3E}">
        <p14:creationId xmlns:p14="http://schemas.microsoft.com/office/powerpoint/2010/main" val="3495812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Link</a:t>
            </a:r>
            <a:r>
              <a:rPr lang="en-CA" baseline="0" dirty="0"/>
              <a:t> to video and images</a:t>
            </a:r>
          </a:p>
          <a:p>
            <a:r>
              <a:rPr lang="en-CA" dirty="0">
                <a:hlinkClick r:id="rId3"/>
              </a:rPr>
              <a:t>https://www.youtube.com/watch?v=LP9pg1E6h8Y&amp;feature=youtu.be</a:t>
            </a:r>
            <a:endParaRPr lang="en-CA" dirty="0"/>
          </a:p>
        </p:txBody>
      </p:sp>
      <p:sp>
        <p:nvSpPr>
          <p:cNvPr id="4" name="Slide Number Placeholder 3"/>
          <p:cNvSpPr>
            <a:spLocks noGrp="1"/>
          </p:cNvSpPr>
          <p:nvPr>
            <p:ph type="sldNum" sz="quarter" idx="10"/>
          </p:nvPr>
        </p:nvSpPr>
        <p:spPr/>
        <p:txBody>
          <a:bodyPr/>
          <a:lstStyle/>
          <a:p>
            <a:fld id="{E57EE0AA-B759-1B46-AF0A-FF6A5CE41F44}" type="slidenum">
              <a:rPr lang="en-US" smtClean="0"/>
              <a:t>7</a:t>
            </a:fld>
            <a:endParaRPr lang="en-US"/>
          </a:p>
        </p:txBody>
      </p:sp>
    </p:spTree>
    <p:extLst>
      <p:ext uri="{BB962C8B-B14F-4D97-AF65-F5344CB8AC3E}">
        <p14:creationId xmlns:p14="http://schemas.microsoft.com/office/powerpoint/2010/main" val="4281409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C5F8D-4252-5042-9EDA-B6CF9EE5D900}" type="slidenum">
              <a:rPr lang="en-US" smtClean="0"/>
              <a:t>9</a:t>
            </a:fld>
            <a:endParaRPr lang="en-US"/>
          </a:p>
        </p:txBody>
      </p:sp>
    </p:spTree>
    <p:extLst>
      <p:ext uri="{BB962C8B-B14F-4D97-AF65-F5344CB8AC3E}">
        <p14:creationId xmlns:p14="http://schemas.microsoft.com/office/powerpoint/2010/main" val="2529507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57EE0AA-B759-1B46-AF0A-FF6A5CE41F44}" type="slidenum">
              <a:rPr lang="en-US" smtClean="0"/>
              <a:t>10</a:t>
            </a:fld>
            <a:endParaRPr lang="en-US"/>
          </a:p>
        </p:txBody>
      </p:sp>
    </p:spTree>
    <p:extLst>
      <p:ext uri="{BB962C8B-B14F-4D97-AF65-F5344CB8AC3E}">
        <p14:creationId xmlns:p14="http://schemas.microsoft.com/office/powerpoint/2010/main" val="3408811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C5F8D-4252-5042-9EDA-B6CF9EE5D900}" type="slidenum">
              <a:rPr lang="en-US" smtClean="0"/>
              <a:t>11</a:t>
            </a:fld>
            <a:endParaRPr lang="en-US"/>
          </a:p>
        </p:txBody>
      </p:sp>
    </p:spTree>
    <p:extLst>
      <p:ext uri="{BB962C8B-B14F-4D97-AF65-F5344CB8AC3E}">
        <p14:creationId xmlns:p14="http://schemas.microsoft.com/office/powerpoint/2010/main" val="2765526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7863621-2E60-B848-8968-B0341E26A312}" type="slidenum">
              <a:rPr lang="en-US" smtClean="0"/>
              <a:t>12</a:t>
            </a:fld>
            <a:endParaRPr lang="en-US"/>
          </a:p>
        </p:txBody>
      </p:sp>
    </p:spTree>
    <p:extLst>
      <p:ext uri="{BB962C8B-B14F-4D97-AF65-F5344CB8AC3E}">
        <p14:creationId xmlns:p14="http://schemas.microsoft.com/office/powerpoint/2010/main" val="1271654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7863621-2E60-B848-8968-B0341E26A312}" type="slidenum">
              <a:rPr lang="en-US" smtClean="0"/>
              <a:t>14</a:t>
            </a:fld>
            <a:endParaRPr lang="en-US"/>
          </a:p>
        </p:txBody>
      </p:sp>
    </p:spTree>
    <p:extLst>
      <p:ext uri="{BB962C8B-B14F-4D97-AF65-F5344CB8AC3E}">
        <p14:creationId xmlns:p14="http://schemas.microsoft.com/office/powerpoint/2010/main" val="2364083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Module 2 - Purposeful Experience Worksheet </a:t>
            </a:r>
            <a:r>
              <a:rPr lang="en-CA" sz="1200" b="0" i="0" kern="1200" dirty="0">
                <a:solidFill>
                  <a:schemeClr val="tx1"/>
                </a:solidFill>
                <a:effectLst/>
                <a:latin typeface="+mn-lt"/>
                <a:ea typeface="+mn-ea"/>
                <a:cs typeface="+mn-cs"/>
              </a:rPr>
              <a:t>- </a:t>
            </a:r>
            <a:r>
              <a:rPr lang="en-CA" sz="1200" b="0" i="0" kern="1200" dirty="0">
                <a:solidFill>
                  <a:schemeClr val="tx1"/>
                </a:solidFill>
                <a:effectLst/>
                <a:latin typeface="+mn-lt"/>
                <a:ea typeface="+mn-ea"/>
                <a:cs typeface="+mn-cs"/>
                <a:hlinkClick r:id="rId3"/>
              </a:rPr>
              <a:t>http://experientialmodules.utoronto.ca/wp-content/uploads/2019/08/Module-2-Purposeful-Experience-Worksheet.docx</a:t>
            </a:r>
            <a:endParaRPr lang="en-US" dirty="0"/>
          </a:p>
        </p:txBody>
      </p:sp>
      <p:sp>
        <p:nvSpPr>
          <p:cNvPr id="4" name="Slide Number Placeholder 3"/>
          <p:cNvSpPr>
            <a:spLocks noGrp="1"/>
          </p:cNvSpPr>
          <p:nvPr>
            <p:ph type="sldNum" sz="quarter" idx="5"/>
          </p:nvPr>
        </p:nvSpPr>
        <p:spPr/>
        <p:txBody>
          <a:bodyPr/>
          <a:lstStyle/>
          <a:p>
            <a:fld id="{E57EE0AA-B759-1B46-AF0A-FF6A5CE41F44}" type="slidenum">
              <a:rPr lang="en-US" smtClean="0"/>
              <a:t>15</a:t>
            </a:fld>
            <a:endParaRPr lang="en-US"/>
          </a:p>
        </p:txBody>
      </p:sp>
    </p:spTree>
    <p:extLst>
      <p:ext uri="{BB962C8B-B14F-4D97-AF65-F5344CB8AC3E}">
        <p14:creationId xmlns:p14="http://schemas.microsoft.com/office/powerpoint/2010/main" val="750146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649953"/>
            <a:ext cx="9144000" cy="2387600"/>
          </a:xfrm>
        </p:spPr>
        <p:txBody>
          <a:bodyPr anchor="b">
            <a:normAutofit/>
          </a:bodyPr>
          <a:lstStyle>
            <a:lvl1pPr marL="0" algn="r" defTabSz="914400" rtl="0" eaLnBrk="1" latinLnBrk="0" hangingPunct="1">
              <a:lnSpc>
                <a:spcPct val="90000"/>
              </a:lnSpc>
              <a:spcBef>
                <a:spcPct val="0"/>
              </a:spcBef>
              <a:buNone/>
              <a:defRPr lang="en-CA" sz="6000" b="1" kern="1200" dirty="0">
                <a:solidFill>
                  <a:schemeClr val="bg1"/>
                </a:solidFill>
                <a:latin typeface="+mj-lt"/>
                <a:ea typeface="Verdana" panose="020B0604030504040204" pitchFamily="34" charset="0"/>
                <a:cs typeface="Verdana" panose="020B0604030504040204" pitchFamily="34" charset="0"/>
              </a:defRPr>
            </a:lvl1pPr>
          </a:lstStyle>
          <a:p>
            <a:r>
              <a:rPr lang="en-US"/>
              <a:t>Click to edit Master title style</a:t>
            </a:r>
            <a:endParaRPr lang="en-CA"/>
          </a:p>
        </p:txBody>
      </p:sp>
      <p:sp>
        <p:nvSpPr>
          <p:cNvPr id="10" name="Subtitle 2">
            <a:extLst>
              <a:ext uri="{FF2B5EF4-FFF2-40B4-BE49-F238E27FC236}">
                <a16:creationId xmlns:a16="http://schemas.microsoft.com/office/drawing/2014/main" id="{CB33AD01-81E7-544C-B64D-3B56EBF2BE77}"/>
              </a:ext>
            </a:extLst>
          </p:cNvPr>
          <p:cNvSpPr>
            <a:spLocks noGrp="1"/>
          </p:cNvSpPr>
          <p:nvPr>
            <p:ph type="subTitle" idx="1" hasCustomPrompt="1"/>
          </p:nvPr>
        </p:nvSpPr>
        <p:spPr>
          <a:xfrm>
            <a:off x="1524000" y="5103813"/>
            <a:ext cx="9144000" cy="1655762"/>
          </a:xfrm>
        </p:spPr>
        <p:txBody>
          <a:bodyPr/>
          <a:lstStyle>
            <a:lvl1pPr marL="0" indent="0" algn="r">
              <a:buNone/>
              <a:defRPr sz="2400" b="1">
                <a:solidFill>
                  <a:schemeClr val="bg1"/>
                </a:solidFill>
                <a:latin typeface="+mj-lt"/>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7646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inst_Title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tx1">
                    <a:lumMod val="50000"/>
                    <a:lumOff val="50000"/>
                  </a:schemeClr>
                </a:solidFill>
              </a:defRPr>
            </a:lvl1pPr>
          </a:lstStyle>
          <a:p>
            <a:r>
              <a:rPr lang="en-US"/>
              <a:t>CLICK TO EDIT MASTER TITLE STYLE</a:t>
            </a:r>
            <a:endParaRPr lang="en-CA"/>
          </a:p>
        </p:txBody>
      </p:sp>
      <p:cxnSp>
        <p:nvCxnSpPr>
          <p:cNvPr id="8" name="Straight Connector 7"/>
          <p:cNvCxnSpPr/>
          <p:nvPr/>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
          </p:nvPr>
        </p:nvSpPr>
        <p:spPr>
          <a:xfrm>
            <a:off x="848298" y="1219200"/>
            <a:ext cx="5080000" cy="4525963"/>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15"/>
          </p:nvPr>
        </p:nvSpPr>
        <p:spPr>
          <a:xfrm>
            <a:off x="6131498" y="1219200"/>
            <a:ext cx="5080000" cy="4525963"/>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6"/>
          <p:cNvSpPr>
            <a:spLocks noGrp="1"/>
          </p:cNvSpPr>
          <p:nvPr>
            <p:ph type="body" sz="quarter" idx="14" hasCustomPrompt="1"/>
          </p:nvPr>
        </p:nvSpPr>
        <p:spPr>
          <a:xfrm>
            <a:off x="838200" y="5999092"/>
            <a:ext cx="10515600" cy="355600"/>
          </a:xfrm>
        </p:spPr>
        <p:txBody>
          <a:bodyPr>
            <a:noAutofit/>
          </a:bodyPr>
          <a:lstStyle>
            <a:lvl1pPr marL="0" indent="0" algn="r">
              <a:buNone/>
              <a:defRPr sz="14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p:txBody>
      </p:sp>
    </p:spTree>
    <p:extLst>
      <p:ext uri="{BB962C8B-B14F-4D97-AF65-F5344CB8AC3E}">
        <p14:creationId xmlns:p14="http://schemas.microsoft.com/office/powerpoint/2010/main" val="787635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inst_Title_Quotation">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20"/>
          </p:nvPr>
        </p:nvSpPr>
        <p:spPr>
          <a:xfrm>
            <a:off x="2673096" y="1353302"/>
            <a:ext cx="6845808" cy="4531603"/>
          </a:xfrm>
        </p:spPr>
        <p:txBody>
          <a:bodyPr>
            <a:noAutofit/>
          </a:bodyPr>
          <a:lstStyle>
            <a:lvl1pPr marL="0" indent="0">
              <a:buClr>
                <a:schemeClr val="accent2">
                  <a:lumMod val="50000"/>
                </a:schemeClr>
              </a:buClr>
              <a:buFontTx/>
              <a:buNone/>
              <a:defRPr sz="2800" b="1">
                <a:solidFill>
                  <a:schemeClr val="accent6">
                    <a:lumMod val="75000"/>
                  </a:schemeClr>
                </a:solidFill>
                <a:latin typeface="+mn-lt"/>
              </a:defRPr>
            </a:lvl1pPr>
            <a:lvl2pPr marL="0" indent="0">
              <a:buClr>
                <a:schemeClr val="accent2">
                  <a:lumMod val="50000"/>
                </a:schemeClr>
              </a:buClr>
              <a:buFontTx/>
              <a:buNone/>
              <a:defRPr sz="2800" b="1">
                <a:solidFill>
                  <a:schemeClr val="accent6">
                    <a:lumMod val="75000"/>
                  </a:schemeClr>
                </a:solidFill>
                <a:latin typeface="+mn-lt"/>
              </a:defRPr>
            </a:lvl2pPr>
            <a:lvl3pPr marL="152396" indent="0">
              <a:buClr>
                <a:schemeClr val="accent2">
                  <a:lumMod val="50000"/>
                </a:schemeClr>
              </a:buClr>
              <a:buFontTx/>
              <a:buNone/>
              <a:defRPr sz="2800" b="1">
                <a:solidFill>
                  <a:schemeClr val="accent6">
                    <a:lumMod val="75000"/>
                  </a:schemeClr>
                </a:solidFill>
                <a:latin typeface="+mn-lt"/>
              </a:defRPr>
            </a:lvl3pPr>
            <a:lvl4pPr marL="304793" indent="0">
              <a:buClr>
                <a:schemeClr val="accent2">
                  <a:lumMod val="50000"/>
                </a:schemeClr>
              </a:buClr>
              <a:buFontTx/>
              <a:buNone/>
              <a:defRPr sz="2800" b="1">
                <a:solidFill>
                  <a:schemeClr val="accent6">
                    <a:lumMod val="75000"/>
                  </a:schemeClr>
                </a:solidFill>
                <a:latin typeface="+mn-lt"/>
              </a:defRPr>
            </a:lvl4pPr>
            <a:lvl5pPr marL="533387" indent="0">
              <a:buClr>
                <a:schemeClr val="accent2">
                  <a:lumMod val="50000"/>
                </a:schemeClr>
              </a:buClr>
              <a:buFontTx/>
              <a:buNone/>
              <a:defRPr sz="2800" b="1">
                <a:solidFill>
                  <a:schemeClr val="accent6">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tx1">
                    <a:lumMod val="50000"/>
                    <a:lumOff val="50000"/>
                  </a:schemeClr>
                </a:solidFill>
              </a:defRPr>
            </a:lvl1pPr>
          </a:lstStyle>
          <a:p>
            <a:r>
              <a:rPr lang="en-US"/>
              <a:t>CLICK TO EDIT MASTER TITLE STYLE</a:t>
            </a:r>
            <a:endParaRPr lang="en-CA"/>
          </a:p>
        </p:txBody>
      </p:sp>
      <p:sp>
        <p:nvSpPr>
          <p:cNvPr id="4" name="Date Placeholder 3"/>
          <p:cNvSpPr>
            <a:spLocks noGrp="1"/>
          </p:cNvSpPr>
          <p:nvPr>
            <p:ph type="dt" sz="half" idx="10"/>
          </p:nvPr>
        </p:nvSpPr>
        <p:spPr/>
        <p:txBody>
          <a:bodyPr/>
          <a:lstStyle/>
          <a:p>
            <a:fld id="{79460D19-1E1D-4C67-ADA4-066D2D528487}" type="datetimeFigureOut">
              <a:rPr lang="en-CA" smtClean="0"/>
              <a:t>01/11/2019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7E608F-8E79-4585-AAF2-BC275CFAAE7D}" type="slidenum">
              <a:rPr lang="en-CA" smtClean="0"/>
              <a:t>‹#›</a:t>
            </a:fld>
            <a:endParaRPr lang="en-CA"/>
          </a:p>
        </p:txBody>
      </p:sp>
      <p:cxnSp>
        <p:nvCxnSpPr>
          <p:cNvPr id="8" name="Straight Connector 7"/>
          <p:cNvCxnSpPr/>
          <p:nvPr/>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12" name="Text Placeholder 16"/>
          <p:cNvSpPr>
            <a:spLocks noGrp="1"/>
          </p:cNvSpPr>
          <p:nvPr>
            <p:ph type="body" sz="quarter" idx="14" hasCustomPrompt="1"/>
          </p:nvPr>
        </p:nvSpPr>
        <p:spPr>
          <a:xfrm>
            <a:off x="838200" y="5999092"/>
            <a:ext cx="10515600" cy="355600"/>
          </a:xfrm>
        </p:spPr>
        <p:txBody>
          <a:bodyPr>
            <a:noAutofit/>
          </a:bodyPr>
          <a:lstStyle>
            <a:lvl1pPr marL="0" indent="0" algn="r">
              <a:buNone/>
              <a:defRPr lang="en-US" sz="1400" kern="1200" dirty="0">
                <a:solidFill>
                  <a:srgbClr val="4D4D4D"/>
                </a:solidFill>
                <a:latin typeface="+mn-lt"/>
                <a:ea typeface="Verdana" panose="020B0604030504040204" pitchFamily="34" charset="0"/>
                <a:cs typeface="Arial" panose="020B0604020202020204" pitchFamily="34" charset="0"/>
              </a:defRPr>
            </a:lvl1pPr>
            <a:lvl2pPr marL="228600" indent="0">
              <a:buNone/>
              <a:defRPr sz="1000">
                <a:solidFill>
                  <a:schemeClr val="tx1">
                    <a:lumMod val="50000"/>
                    <a:lumOff val="50000"/>
                  </a:schemeClr>
                </a:solidFill>
              </a:defRPr>
            </a:lvl2pPr>
            <a:lvl3pPr marL="685800" indent="0">
              <a:buNone/>
              <a:defRPr sz="1000">
                <a:solidFill>
                  <a:schemeClr val="tx1">
                    <a:lumMod val="50000"/>
                    <a:lumOff val="50000"/>
                  </a:schemeClr>
                </a:solidFill>
              </a:defRPr>
            </a:lvl3pPr>
            <a:lvl4pPr marL="1143000" indent="0">
              <a:buNone/>
              <a:defRPr sz="1000">
                <a:solidFill>
                  <a:schemeClr val="tx1">
                    <a:lumMod val="50000"/>
                    <a:lumOff val="50000"/>
                  </a:schemeClr>
                </a:solidFill>
              </a:defRPr>
            </a:lvl4pPr>
            <a:lvl5pPr marL="1600200" indent="0">
              <a:buNone/>
              <a:defRPr sz="1000">
                <a:solidFill>
                  <a:schemeClr val="tx1">
                    <a:lumMod val="50000"/>
                    <a:lumOff val="50000"/>
                  </a:schemeClr>
                </a:solidFill>
              </a:defRPr>
            </a:lvl5pPr>
          </a:lstStyle>
          <a:p>
            <a:pPr marL="0" lvl="0" indent="0" algn="r" defTabSz="914400" rtl="0" eaLnBrk="1" latinLnBrk="0" hangingPunct="1">
              <a:lnSpc>
                <a:spcPct val="100000"/>
              </a:lnSpc>
              <a:spcBef>
                <a:spcPts val="1000"/>
              </a:spcBef>
              <a:spcAft>
                <a:spcPts val="900"/>
              </a:spcAft>
              <a:buClr>
                <a:schemeClr val="accent3">
                  <a:lumMod val="75000"/>
                </a:schemeClr>
              </a:buClr>
              <a:buFont typeface="Arial" panose="020B0604020202020204" pitchFamily="34" charset="0"/>
              <a:buNone/>
            </a:pPr>
            <a:r>
              <a:rPr lang="en-US"/>
              <a:t>Click to edit Master text styles</a:t>
            </a:r>
          </a:p>
        </p:txBody>
      </p:sp>
      <p:cxnSp>
        <p:nvCxnSpPr>
          <p:cNvPr id="9" name="Straight Connector 8">
            <a:extLst>
              <a:ext uri="{FF2B5EF4-FFF2-40B4-BE49-F238E27FC236}">
                <a16:creationId xmlns:a16="http://schemas.microsoft.com/office/drawing/2014/main" id="{DB1B8C09-E298-3A44-9E2E-138FCFD9F307}"/>
              </a:ext>
            </a:extLst>
          </p:cNvPr>
          <p:cNvCxnSpPr/>
          <p:nvPr/>
        </p:nvCxnSpPr>
        <p:spPr>
          <a:xfrm>
            <a:off x="-30480" y="855359"/>
            <a:ext cx="12252960" cy="0"/>
          </a:xfrm>
          <a:prstGeom prst="line">
            <a:avLst/>
          </a:prstGeom>
          <a:ln>
            <a:solidFill>
              <a:srgbClr val="0059B3"/>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00067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nst_Title_Subtitle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lang="en-CA" sz="2800" b="0" kern="1200" dirty="0">
                <a:solidFill>
                  <a:schemeClr val="bg1">
                    <a:lumMod val="50000"/>
                  </a:schemeClr>
                </a:solidFill>
                <a:latin typeface="+mj-lt"/>
                <a:ea typeface="Verdana" panose="020B0604030504040204" pitchFamily="34" charset="0"/>
                <a:cs typeface="Verdana" panose="020B0604030504040204" pitchFamily="34" charset="0"/>
              </a:defRPr>
            </a:lvl1pPr>
          </a:lstStyle>
          <a:p>
            <a:r>
              <a:rPr lang="en-US"/>
              <a:t>CLICK TO EDIT MASTER TITLE STYLE</a:t>
            </a:r>
            <a:endParaRPr lang="en-CA"/>
          </a:p>
        </p:txBody>
      </p:sp>
      <p:sp>
        <p:nvSpPr>
          <p:cNvPr id="4" name="Date Placeholder 3"/>
          <p:cNvSpPr>
            <a:spLocks noGrp="1"/>
          </p:cNvSpPr>
          <p:nvPr>
            <p:ph type="dt" sz="half" idx="10"/>
          </p:nvPr>
        </p:nvSpPr>
        <p:spPr/>
        <p:txBody>
          <a:bodyPr/>
          <a:lstStyle/>
          <a:p>
            <a:fld id="{79460D19-1E1D-4C67-ADA4-066D2D528487}" type="datetimeFigureOut">
              <a:rPr lang="en-CA" smtClean="0"/>
              <a:t>01/11/2019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7E608F-8E79-4585-AAF2-BC275CFAAE7D}" type="slidenum">
              <a:rPr lang="en-CA" smtClean="0"/>
              <a:t>‹#›</a:t>
            </a:fld>
            <a:endParaRPr lang="en-CA"/>
          </a:p>
        </p:txBody>
      </p:sp>
      <p:cxnSp>
        <p:nvCxnSpPr>
          <p:cNvPr id="8" name="Straight Connector 7"/>
          <p:cNvCxnSpPr/>
          <p:nvPr/>
        </p:nvCxnSpPr>
        <p:spPr>
          <a:xfrm>
            <a:off x="-30480" y="855359"/>
            <a:ext cx="12252960" cy="0"/>
          </a:xfrm>
          <a:prstGeom prst="line">
            <a:avLst/>
          </a:prstGeom>
          <a:ln>
            <a:solidFill>
              <a:srgbClr val="0059B3"/>
            </a:solidFill>
          </a:ln>
        </p:spPr>
        <p:style>
          <a:lnRef idx="1">
            <a:schemeClr val="dk1"/>
          </a:lnRef>
          <a:fillRef idx="0">
            <a:schemeClr val="dk1"/>
          </a:fillRef>
          <a:effectRef idx="0">
            <a:schemeClr val="dk1"/>
          </a:effectRef>
          <a:fontRef idx="minor">
            <a:schemeClr val="tx1"/>
          </a:fontRef>
        </p:style>
      </p:cxnSp>
      <p:sp>
        <p:nvSpPr>
          <p:cNvPr id="13" name="Text Placeholder 16"/>
          <p:cNvSpPr>
            <a:spLocks noGrp="1"/>
          </p:cNvSpPr>
          <p:nvPr>
            <p:ph type="body" sz="quarter" idx="14" hasCustomPrompt="1"/>
          </p:nvPr>
        </p:nvSpPr>
        <p:spPr>
          <a:xfrm>
            <a:off x="838200" y="5999092"/>
            <a:ext cx="10515600" cy="355600"/>
          </a:xfrm>
        </p:spPr>
        <p:txBody>
          <a:bodyPr>
            <a:noAutofit/>
          </a:bodyPr>
          <a:lstStyle>
            <a:lvl1pPr marL="0" indent="0">
              <a:buNone/>
              <a:defRPr lang="en-US" sz="1400" kern="1200" dirty="0">
                <a:solidFill>
                  <a:srgbClr val="4D4D4D"/>
                </a:solidFill>
                <a:latin typeface="+mn-lt"/>
                <a:ea typeface="Verdana" panose="020B0604030504040204" pitchFamily="34" charset="0"/>
                <a:cs typeface="Arial" panose="020B0604020202020204" pitchFamily="34" charset="0"/>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marL="0" lvl="0" indent="0" algn="r" defTabSz="914400" rtl="0" eaLnBrk="1" latinLnBrk="0" hangingPunct="1">
              <a:lnSpc>
                <a:spcPct val="100000"/>
              </a:lnSpc>
              <a:spcBef>
                <a:spcPts val="1000"/>
              </a:spcBef>
              <a:spcAft>
                <a:spcPts val="900"/>
              </a:spcAft>
              <a:buClr>
                <a:schemeClr val="accent3">
                  <a:lumMod val="75000"/>
                </a:schemeClr>
              </a:buClr>
              <a:buFont typeface="Arial" panose="020B0604020202020204" pitchFamily="34" charset="0"/>
              <a:buNone/>
            </a:pPr>
            <a:r>
              <a:rPr lang="en-US"/>
              <a:t>Click to edit Master text styles</a:t>
            </a:r>
          </a:p>
        </p:txBody>
      </p:sp>
      <p:sp>
        <p:nvSpPr>
          <p:cNvPr id="15" name="Content Placeholder 2"/>
          <p:cNvSpPr>
            <a:spLocks noGrp="1"/>
          </p:cNvSpPr>
          <p:nvPr>
            <p:ph sz="half" idx="1"/>
          </p:nvPr>
        </p:nvSpPr>
        <p:spPr>
          <a:xfrm>
            <a:off x="848298" y="2041104"/>
            <a:ext cx="5080000" cy="3980528"/>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15"/>
          </p:nvPr>
        </p:nvSpPr>
        <p:spPr>
          <a:xfrm>
            <a:off x="6278983" y="2041104"/>
            <a:ext cx="5080000" cy="3980528"/>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16" hasCustomPrompt="1"/>
          </p:nvPr>
        </p:nvSpPr>
        <p:spPr>
          <a:xfrm>
            <a:off x="838200" y="855359"/>
            <a:ext cx="10515600" cy="1159889"/>
          </a:xfrm>
        </p:spPr>
        <p:txBody>
          <a:bodyPr anchor="ctr">
            <a:noAutofit/>
          </a:bodyPr>
          <a:lstStyle>
            <a:lvl1pPr marL="0" indent="0" algn="ctr">
              <a:lnSpc>
                <a:spcPct val="100000"/>
              </a:lnSpc>
              <a:spcBef>
                <a:spcPts val="0"/>
              </a:spcBef>
              <a:spcAft>
                <a:spcPts val="400"/>
              </a:spcAft>
              <a:buNone/>
              <a:defRPr sz="2400" b="1" baseline="0">
                <a:solidFill>
                  <a:schemeClr val="accent6">
                    <a:lumMod val="75000"/>
                  </a:schemeClr>
                </a:solidFill>
              </a:defRPr>
            </a:lvl1pPr>
          </a:lstStyle>
          <a:p>
            <a:pPr lvl="0"/>
            <a:r>
              <a:rPr lang="en-US"/>
              <a:t>Click here to edit subtitle</a:t>
            </a:r>
          </a:p>
        </p:txBody>
      </p:sp>
    </p:spTree>
    <p:extLst>
      <p:ext uri="{BB962C8B-B14F-4D97-AF65-F5344CB8AC3E}">
        <p14:creationId xmlns:p14="http://schemas.microsoft.com/office/powerpoint/2010/main" val="2177989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4EB16-40D9-9648-A943-FED84061E13A}"/>
              </a:ext>
            </a:extLst>
          </p:cNvPr>
          <p:cNvSpPr>
            <a:spLocks noGrp="1"/>
          </p:cNvSpPr>
          <p:nvPr>
            <p:ph type="title"/>
          </p:nvPr>
        </p:nvSpPr>
        <p:spPr>
          <a:xfrm>
            <a:off x="831850" y="1583618"/>
            <a:ext cx="10515600" cy="2852737"/>
          </a:xfrm>
        </p:spPr>
        <p:txBody>
          <a:bodyPr anchor="b"/>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350699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1">
                    <a:lumMod val="50000"/>
                  </a:schemeClr>
                </a:solidFill>
                <a:latin typeface="+mj-lt"/>
              </a:defRPr>
            </a:lvl1pPr>
          </a:lstStyle>
          <a:p>
            <a:r>
              <a:rPr lang="en-US"/>
              <a:t>CLICK TO EDIT MASTER TITLE STYLE</a:t>
            </a:r>
            <a:endParaRPr lang="en-CA"/>
          </a:p>
        </p:txBody>
      </p:sp>
      <p:sp>
        <p:nvSpPr>
          <p:cNvPr id="3" name="Content Placeholder 2"/>
          <p:cNvSpPr>
            <a:spLocks noGrp="1"/>
          </p:cNvSpPr>
          <p:nvPr>
            <p:ph idx="1"/>
          </p:nvPr>
        </p:nvSpPr>
        <p:spPr>
          <a:xfrm>
            <a:off x="838200" y="1223889"/>
            <a:ext cx="10515600" cy="4773545"/>
          </a:xfrm>
        </p:spPr>
        <p:txBody>
          <a:bodyPr>
            <a:normAutofit/>
          </a:bodyPr>
          <a:lstStyle>
            <a:lvl1pPr marL="0" indent="0" algn="l" defTabSz="914400" rtl="0" eaLnBrk="1" latinLnBrk="0" hangingPunct="1">
              <a:lnSpc>
                <a:spcPct val="100000"/>
              </a:lnSpc>
              <a:spcAft>
                <a:spcPts val="900"/>
              </a:spcAft>
              <a:buClr>
                <a:schemeClr val="accent3">
                  <a:lumMod val="50000"/>
                </a:schemeClr>
              </a:buClr>
              <a:buFontTx/>
              <a:buNone/>
              <a:defRPr lang="en-US" sz="2800" kern="1200" dirty="0" smtClean="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Aft>
                <a:spcPts val="900"/>
              </a:spcAft>
              <a:buClr>
                <a:schemeClr val="accent3">
                  <a:lumMod val="50000"/>
                </a:schemeClr>
              </a:buClr>
              <a:buFontTx/>
              <a:buNone/>
              <a:defRPr lang="en-US" sz="2800" kern="1200" dirty="0" smtClean="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Aft>
                <a:spcPts val="900"/>
              </a:spcAft>
              <a:buClr>
                <a:schemeClr val="accent3">
                  <a:lumMod val="50000"/>
                </a:schemeClr>
              </a:buClr>
              <a:buFontTx/>
              <a:buNone/>
              <a:defRPr lang="en-US" sz="2800" kern="1200" dirty="0" smtClean="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Aft>
                <a:spcPts val="900"/>
              </a:spcAft>
              <a:buClr>
                <a:schemeClr val="accent3">
                  <a:lumMod val="50000"/>
                </a:schemeClr>
              </a:buClr>
              <a:buFontTx/>
              <a:buNone/>
              <a:defRPr lang="en-US" sz="2800" kern="1200" dirty="0" smtClean="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Aft>
                <a:spcPts val="900"/>
              </a:spcAft>
              <a:buClr>
                <a:schemeClr val="accent3">
                  <a:lumMod val="50000"/>
                </a:schemeClr>
              </a:buClr>
              <a:buFontTx/>
              <a:buNone/>
              <a:defRPr lang="en-CA" sz="2800" kern="1200" dirty="0">
                <a:solidFill>
                  <a:schemeClr val="tx1"/>
                </a:solidFill>
                <a:latin typeface="+mn-lt"/>
                <a:ea typeface="Verdana" panose="020B060403050404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atin typeface="+mj-lt"/>
              </a:defRPr>
            </a:lvl1pPr>
          </a:lstStyle>
          <a:p>
            <a:fld id="{79460D19-1E1D-4C67-ADA4-066D2D528487}" type="datetimeFigureOut">
              <a:rPr lang="en-CA" smtClean="0"/>
              <a:pPr/>
              <a:t>01/11/2019</a:t>
            </a:fld>
            <a:endParaRPr lang="en-CA"/>
          </a:p>
        </p:txBody>
      </p:sp>
      <p:sp>
        <p:nvSpPr>
          <p:cNvPr id="5" name="Footer Placeholder 4"/>
          <p:cNvSpPr>
            <a:spLocks noGrp="1"/>
          </p:cNvSpPr>
          <p:nvPr>
            <p:ph type="ftr" sz="quarter" idx="11"/>
          </p:nvPr>
        </p:nvSpPr>
        <p:spPr/>
        <p:txBody>
          <a:bodyPr/>
          <a:lstStyle>
            <a:lvl1pPr>
              <a:defRPr>
                <a:latin typeface="+mj-lt"/>
              </a:defRPr>
            </a:lvl1pPr>
          </a:lstStyle>
          <a:p>
            <a:endParaRPr lang="en-CA"/>
          </a:p>
        </p:txBody>
      </p:sp>
      <p:sp>
        <p:nvSpPr>
          <p:cNvPr id="6" name="Slide Number Placeholder 5"/>
          <p:cNvSpPr>
            <a:spLocks noGrp="1"/>
          </p:cNvSpPr>
          <p:nvPr>
            <p:ph type="sldNum" sz="quarter" idx="12"/>
          </p:nvPr>
        </p:nvSpPr>
        <p:spPr/>
        <p:txBody>
          <a:bodyPr/>
          <a:lstStyle>
            <a:lvl1pPr>
              <a:defRPr>
                <a:latin typeface="+mj-lt"/>
              </a:defRPr>
            </a:lvl1pPr>
          </a:lstStyle>
          <a:p>
            <a:fld id="{007E608F-8E79-4585-AAF2-BC275CFAAE7D}" type="slidenum">
              <a:rPr lang="en-CA" smtClean="0"/>
              <a:pPr/>
              <a:t>‹#›</a:t>
            </a:fld>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59601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60D19-1E1D-4C67-ADA4-066D2D528487}" type="datetimeFigureOut">
              <a:rPr lang="en-CA" smtClean="0"/>
              <a:t>01/11/2019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07E608F-8E79-4585-AAF2-BC275CFAAE7D}" type="slidenum">
              <a:rPr lang="en-CA" smtClean="0"/>
              <a:t>‹#›</a:t>
            </a:fld>
            <a:endParaRPr lang="en-CA"/>
          </a:p>
        </p:txBody>
      </p:sp>
    </p:spTree>
    <p:extLst>
      <p:ext uri="{BB962C8B-B14F-4D97-AF65-F5344CB8AC3E}">
        <p14:creationId xmlns:p14="http://schemas.microsoft.com/office/powerpoint/2010/main" val="149669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tr_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lgn="l" defTabSz="914400" rtl="0" eaLnBrk="1" latinLnBrk="0" hangingPunct="1">
              <a:lnSpc>
                <a:spcPct val="90000"/>
              </a:lnSpc>
              <a:spcBef>
                <a:spcPct val="0"/>
              </a:spcBef>
              <a:buNone/>
              <a:defRPr lang="en-CA" sz="2800" b="0" kern="1200" dirty="0">
                <a:solidFill>
                  <a:schemeClr val="bg1">
                    <a:lumMod val="50000"/>
                  </a:schemeClr>
                </a:solidFill>
                <a:latin typeface="+mj-lt"/>
                <a:ea typeface="Verdana" panose="020B0604030504040204" pitchFamily="34" charset="0"/>
                <a:cs typeface="Verdana" panose="020B0604030504040204" pitchFamily="34" charset="0"/>
              </a:defRPr>
            </a:lvl1pPr>
          </a:lstStyle>
          <a:p>
            <a:r>
              <a:rPr lang="en-US"/>
              <a:t>CLICK TO EDIT MASTER TITLE STYLE</a:t>
            </a:r>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8200" y="1223889"/>
            <a:ext cx="10515600" cy="4590315"/>
          </a:xfrm>
        </p:spPr>
        <p:txBody>
          <a:bodyPr>
            <a:normAutofit/>
          </a:bodyPr>
          <a:lstStyle>
            <a:lvl1pPr marL="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1pPr>
            <a:lvl2pPr marL="2286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2pPr>
            <a:lvl3pPr marL="6858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3pPr>
            <a:lvl4pPr marL="11430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4pPr>
            <a:lvl5pPr marL="16002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4822616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lgn="l" defTabSz="914400" rtl="0" eaLnBrk="1" latinLnBrk="0" hangingPunct="1">
              <a:lnSpc>
                <a:spcPct val="90000"/>
              </a:lnSpc>
              <a:spcBef>
                <a:spcPct val="0"/>
              </a:spcBef>
              <a:buNone/>
              <a:defRPr lang="en-CA" sz="2800" b="0" kern="1200" dirty="0">
                <a:solidFill>
                  <a:schemeClr val="bg1">
                    <a:lumMod val="50000"/>
                  </a:schemeClr>
                </a:solidFill>
                <a:latin typeface="+mj-lt"/>
                <a:ea typeface="Verdana" panose="020B0604030504040204" pitchFamily="34" charset="0"/>
                <a:cs typeface="Verdana" panose="020B0604030504040204" pitchFamily="34" charset="0"/>
              </a:defRPr>
            </a:lvl1pPr>
          </a:lstStyle>
          <a:p>
            <a:r>
              <a:rPr lang="en-US"/>
              <a:t>CLICK TO EDIT MASTER TITLE STYLE</a:t>
            </a:r>
            <a:endParaRPr lang="en-CA"/>
          </a:p>
        </p:txBody>
      </p:sp>
      <p:sp>
        <p:nvSpPr>
          <p:cNvPr id="3" name="Content Placeholder 2"/>
          <p:cNvSpPr>
            <a:spLocks noGrp="1"/>
          </p:cNvSpPr>
          <p:nvPr>
            <p:ph idx="1"/>
          </p:nvPr>
        </p:nvSpPr>
        <p:spPr>
          <a:xfrm>
            <a:off x="838200" y="1223889"/>
            <a:ext cx="10515600" cy="4590315"/>
          </a:xfrm>
        </p:spPr>
        <p:txBody>
          <a:bodyPr>
            <a:normAutofit/>
          </a:bodyPr>
          <a:lstStyle>
            <a:lvl1pPr marL="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1pPr>
            <a:lvl2pPr marL="2286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2pPr>
            <a:lvl3pPr marL="6858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3pPr>
            <a:lvl4pPr marL="11430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4pPr>
            <a:lvl5pPr marL="16002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7E608F-8E79-4585-AAF2-BC275CFAAE7D}" type="slidenum">
              <a:rPr lang="en-CA" smtClean="0"/>
              <a:t>‹#›</a:t>
            </a:fld>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56263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cSld name="inst_Title _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1">
                    <a:lumMod val="50000"/>
                  </a:schemeClr>
                </a:solidFill>
                <a:latin typeface="+mj-lt"/>
              </a:defRPr>
            </a:lvl1pPr>
          </a:lstStyle>
          <a:p>
            <a:r>
              <a:rPr lang="en-US"/>
              <a:t>CLICK TO EDIT MASTER TITLE STYLE</a:t>
            </a:r>
            <a:endParaRPr lang="en-CA"/>
          </a:p>
        </p:txBody>
      </p:sp>
      <p:cxnSp>
        <p:nvCxnSpPr>
          <p:cNvPr id="8" name="Straight Connector 7"/>
          <p:cNvCxnSpPr/>
          <p:nvPr/>
        </p:nvCxnSpPr>
        <p:spPr>
          <a:xfrm>
            <a:off x="-30480" y="855359"/>
            <a:ext cx="12252960" cy="0"/>
          </a:xfrm>
          <a:prstGeom prst="line">
            <a:avLst/>
          </a:prstGeom>
          <a:ln>
            <a:solidFill>
              <a:srgbClr val="0059B3"/>
            </a:solidFill>
          </a:ln>
        </p:spPr>
        <p:style>
          <a:lnRef idx="1">
            <a:schemeClr val="dk1"/>
          </a:lnRef>
          <a:fillRef idx="0">
            <a:schemeClr val="dk1"/>
          </a:fillRef>
          <a:effectRef idx="0">
            <a:schemeClr val="dk1"/>
          </a:effectRef>
          <a:fontRef idx="minor">
            <a:schemeClr val="tx1"/>
          </a:fontRef>
        </p:style>
      </p:cxnSp>
      <p:sp>
        <p:nvSpPr>
          <p:cNvPr id="3" name="Content Placeholder 2"/>
          <p:cNvSpPr>
            <a:spLocks noGrp="1"/>
          </p:cNvSpPr>
          <p:nvPr>
            <p:ph idx="1"/>
          </p:nvPr>
        </p:nvSpPr>
        <p:spPr>
          <a:xfrm>
            <a:off x="838200" y="1223889"/>
            <a:ext cx="10515600" cy="4773545"/>
          </a:xfrm>
        </p:spPr>
        <p:txBody>
          <a:bodyPr>
            <a:normAutofit/>
          </a:bodyPr>
          <a:lstStyle>
            <a:lvl1pPr marL="0" indent="0" algn="l" defTabSz="914400" rtl="0" eaLnBrk="1" latinLnBrk="0" hangingPunct="1">
              <a:lnSpc>
                <a:spcPct val="100000"/>
              </a:lnSpc>
              <a:spcAft>
                <a:spcPts val="900"/>
              </a:spcAft>
              <a:buClr>
                <a:schemeClr val="accent3">
                  <a:lumMod val="50000"/>
                </a:schemeClr>
              </a:buClr>
              <a:buFontTx/>
              <a:buNone/>
              <a:defRPr lang="en-US" sz="2400" kern="1200" dirty="0" smtClean="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Aft>
                <a:spcPts val="900"/>
              </a:spcAft>
              <a:buClr>
                <a:schemeClr val="accent3">
                  <a:lumMod val="50000"/>
                </a:schemeClr>
              </a:buClr>
              <a:buFontTx/>
              <a:buNone/>
              <a:defRPr lang="en-US" sz="2400" kern="1200" dirty="0" smtClean="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Aft>
                <a:spcPts val="900"/>
              </a:spcAft>
              <a:buClr>
                <a:schemeClr val="accent3">
                  <a:lumMod val="50000"/>
                </a:schemeClr>
              </a:buClr>
              <a:buFontTx/>
              <a:buNone/>
              <a:defRPr lang="en-US" sz="2400" kern="1200" dirty="0" smtClean="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Aft>
                <a:spcPts val="900"/>
              </a:spcAft>
              <a:buClr>
                <a:schemeClr val="accent3">
                  <a:lumMod val="50000"/>
                </a:schemeClr>
              </a:buClr>
              <a:buFontTx/>
              <a:buNone/>
              <a:defRPr lang="en-US" sz="2400" kern="1200" dirty="0" smtClean="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Aft>
                <a:spcPts val="900"/>
              </a:spcAft>
              <a:buClr>
                <a:schemeClr val="accent3">
                  <a:lumMod val="50000"/>
                </a:schemeClr>
              </a:buClr>
              <a:buFontTx/>
              <a:buNone/>
              <a:defRPr lang="en-CA" sz="2400" kern="1200" dirty="0">
                <a:solidFill>
                  <a:schemeClr val="tx1"/>
                </a:solidFill>
                <a:latin typeface="+mn-lt"/>
                <a:ea typeface="Verdana" panose="020B060403050404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Text Placeholder 16"/>
          <p:cNvSpPr>
            <a:spLocks noGrp="1"/>
          </p:cNvSpPr>
          <p:nvPr>
            <p:ph type="body" sz="quarter" idx="14" hasCustomPrompt="1"/>
          </p:nvPr>
        </p:nvSpPr>
        <p:spPr>
          <a:xfrm>
            <a:off x="838200" y="5999092"/>
            <a:ext cx="10515600" cy="355600"/>
          </a:xfrm>
        </p:spPr>
        <p:txBody>
          <a:bodyPr>
            <a:noAutofit/>
          </a:bodyPr>
          <a:lstStyle>
            <a:lvl1pPr marL="0" indent="0" algn="r">
              <a:buNone/>
              <a:defRPr sz="14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p:txBody>
      </p:sp>
    </p:spTree>
    <p:extLst>
      <p:ext uri="{BB962C8B-B14F-4D97-AF65-F5344CB8AC3E}">
        <p14:creationId xmlns:p14="http://schemas.microsoft.com/office/powerpoint/2010/main" val="3434731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nst_Title_SubTitle_On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1">
                    <a:lumMod val="50000"/>
                  </a:schemeClr>
                </a:solidFill>
                <a:latin typeface="+mj-lt"/>
              </a:defRPr>
            </a:lvl1pPr>
          </a:lstStyle>
          <a:p>
            <a:r>
              <a:rPr lang="en-US"/>
              <a:t>CLICK TO EDIT MASTER TITLE STYLE</a:t>
            </a:r>
            <a:endParaRPr lang="en-CA"/>
          </a:p>
        </p:txBody>
      </p:sp>
      <p:cxnSp>
        <p:nvCxnSpPr>
          <p:cNvPr id="11" name="Straight Connector 10">
            <a:extLst>
              <a:ext uri="{FF2B5EF4-FFF2-40B4-BE49-F238E27FC236}">
                <a16:creationId xmlns:a16="http://schemas.microsoft.com/office/drawing/2014/main" id="{38EB604B-F0ED-7046-AA30-C27CE5722FA1}"/>
              </a:ext>
            </a:extLst>
          </p:cNvPr>
          <p:cNvCxnSpPr/>
          <p:nvPr userDrawn="1"/>
        </p:nvCxnSpPr>
        <p:spPr>
          <a:xfrm>
            <a:off x="-30480" y="864898"/>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5" hasCustomPrompt="1"/>
          </p:nvPr>
        </p:nvSpPr>
        <p:spPr>
          <a:xfrm>
            <a:off x="838200" y="855359"/>
            <a:ext cx="10515600" cy="1159889"/>
          </a:xfrm>
        </p:spPr>
        <p:txBody>
          <a:bodyPr anchor="ctr">
            <a:noAutofit/>
          </a:bodyPr>
          <a:lstStyle>
            <a:lvl1pPr marL="0" indent="0" algn="ctr">
              <a:lnSpc>
                <a:spcPct val="100000"/>
              </a:lnSpc>
              <a:spcBef>
                <a:spcPts val="0"/>
              </a:spcBef>
              <a:spcAft>
                <a:spcPts val="400"/>
              </a:spcAft>
              <a:buNone/>
              <a:defRPr sz="2400" b="1" baseline="0">
                <a:solidFill>
                  <a:schemeClr val="accent6">
                    <a:lumMod val="75000"/>
                  </a:schemeClr>
                </a:solidFill>
              </a:defRPr>
            </a:lvl1pPr>
          </a:lstStyle>
          <a:p>
            <a:pPr lvl="0"/>
            <a:r>
              <a:rPr lang="en-US"/>
              <a:t>Click here to edit subtitle</a:t>
            </a:r>
          </a:p>
        </p:txBody>
      </p:sp>
      <p:sp>
        <p:nvSpPr>
          <p:cNvPr id="3" name="Content Placeholder 2"/>
          <p:cNvSpPr>
            <a:spLocks noGrp="1"/>
          </p:cNvSpPr>
          <p:nvPr>
            <p:ph idx="1"/>
          </p:nvPr>
        </p:nvSpPr>
        <p:spPr>
          <a:xfrm>
            <a:off x="838200" y="2011606"/>
            <a:ext cx="10515600" cy="3991034"/>
          </a:xfrm>
        </p:spPr>
        <p:txBody>
          <a:bodyPr>
            <a:normAutofit/>
          </a:bodyPr>
          <a:lstStyle>
            <a:lvl1pPr marL="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1pPr>
            <a:lvl2pPr marL="2286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2pPr>
            <a:lvl3pPr marL="6858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3pPr>
            <a:lvl4pPr marL="11430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4pPr>
            <a:lvl5pPr marL="16002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Text Placeholder 16"/>
          <p:cNvSpPr>
            <a:spLocks noGrp="1"/>
          </p:cNvSpPr>
          <p:nvPr>
            <p:ph type="body" sz="quarter" idx="14" hasCustomPrompt="1"/>
          </p:nvPr>
        </p:nvSpPr>
        <p:spPr>
          <a:xfrm>
            <a:off x="838200" y="5999092"/>
            <a:ext cx="10515600" cy="355600"/>
          </a:xfrm>
        </p:spPr>
        <p:txBody>
          <a:bodyPr>
            <a:noAutofit/>
          </a:bodyPr>
          <a:lstStyle>
            <a:lvl1pPr marL="0" indent="0" algn="r">
              <a:buNone/>
              <a:defRPr sz="14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endParaRPr lang="en-CA"/>
          </a:p>
        </p:txBody>
      </p:sp>
    </p:spTree>
    <p:extLst>
      <p:ext uri="{BB962C8B-B14F-4D97-AF65-F5344CB8AC3E}">
        <p14:creationId xmlns:p14="http://schemas.microsoft.com/office/powerpoint/2010/main" val="3558001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inst_Team_Bi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1">
                    <a:lumMod val="50000"/>
                  </a:schemeClr>
                </a:solidFill>
              </a:defRPr>
            </a:lvl1pPr>
          </a:lstStyle>
          <a:p>
            <a:r>
              <a:rPr lang="en-US"/>
              <a:t>CLICK TO EDIT MASTER TITLE STYLE</a:t>
            </a:r>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dk1"/>
          </a:lnRef>
          <a:fillRef idx="0">
            <a:schemeClr val="dk1"/>
          </a:fillRef>
          <a:effectRef idx="0">
            <a:schemeClr val="dk1"/>
          </a:effectRef>
          <a:fontRef idx="minor">
            <a:schemeClr val="tx1"/>
          </a:fontRef>
        </p:style>
      </p:cxnSp>
      <p:sp>
        <p:nvSpPr>
          <p:cNvPr id="10" name="Picture Placeholder 3"/>
          <p:cNvSpPr>
            <a:spLocks noGrp="1"/>
          </p:cNvSpPr>
          <p:nvPr>
            <p:ph type="pic" sz="quarter" idx="15"/>
          </p:nvPr>
        </p:nvSpPr>
        <p:spPr>
          <a:xfrm>
            <a:off x="1564225" y="2275327"/>
            <a:ext cx="1399260" cy="1976169"/>
          </a:xfrm>
          <a:prstGeom prst="rect">
            <a:avLst/>
          </a:prstGeom>
          <a:noFill/>
          <a:ln w="3175">
            <a:noFill/>
          </a:ln>
          <a:effectLst>
            <a:outerShdw dist="25400" dir="5400000" algn="t" rotWithShape="0">
              <a:schemeClr val="accent1"/>
            </a:outerShdw>
          </a:effectLst>
        </p:spPr>
        <p:txBody>
          <a:bodyPr anchor="ctr" anchorCtr="0">
            <a:normAutofit/>
          </a:bodyPr>
          <a:lstStyle>
            <a:lvl1pPr marL="0" indent="0" algn="ctr">
              <a:buNone/>
              <a:defRPr sz="1050"/>
            </a:lvl1pPr>
          </a:lstStyle>
          <a:p>
            <a:r>
              <a:rPr lang="en-US"/>
              <a:t>Click icon to add picture</a:t>
            </a:r>
          </a:p>
        </p:txBody>
      </p:sp>
      <p:sp>
        <p:nvSpPr>
          <p:cNvPr id="17" name="Picture Placeholder 3"/>
          <p:cNvSpPr>
            <a:spLocks noGrp="1"/>
          </p:cNvSpPr>
          <p:nvPr>
            <p:ph type="pic" sz="quarter" idx="23"/>
          </p:nvPr>
        </p:nvSpPr>
        <p:spPr>
          <a:xfrm>
            <a:off x="5349162" y="2275328"/>
            <a:ext cx="1399260" cy="1976168"/>
          </a:xfrm>
          <a:prstGeom prst="rect">
            <a:avLst/>
          </a:prstGeom>
          <a:noFill/>
          <a:ln w="3175">
            <a:noFill/>
          </a:ln>
          <a:effectLst>
            <a:outerShdw dist="25400" dir="5400000" algn="t" rotWithShape="0">
              <a:schemeClr val="accent1"/>
            </a:outerShdw>
          </a:effectLst>
        </p:spPr>
        <p:txBody>
          <a:bodyPr anchor="ctr" anchorCtr="0">
            <a:normAutofit/>
          </a:bodyPr>
          <a:lstStyle>
            <a:lvl1pPr marL="0" indent="0" algn="ctr">
              <a:buNone/>
              <a:defRPr sz="1050"/>
            </a:lvl1pPr>
          </a:lstStyle>
          <a:p>
            <a:r>
              <a:rPr lang="en-US"/>
              <a:t>Click icon to add picture</a:t>
            </a:r>
          </a:p>
        </p:txBody>
      </p:sp>
      <p:sp>
        <p:nvSpPr>
          <p:cNvPr id="19" name="Picture Placeholder 3"/>
          <p:cNvSpPr>
            <a:spLocks noGrp="1"/>
          </p:cNvSpPr>
          <p:nvPr>
            <p:ph type="pic" sz="quarter" idx="24" hasCustomPrompt="1"/>
          </p:nvPr>
        </p:nvSpPr>
        <p:spPr>
          <a:xfrm>
            <a:off x="9134100" y="2275328"/>
            <a:ext cx="1399260" cy="1976168"/>
          </a:xfrm>
          <a:prstGeom prst="rect">
            <a:avLst/>
          </a:prstGeom>
          <a:noFill/>
          <a:ln w="3175">
            <a:noFill/>
          </a:ln>
          <a:effectLst>
            <a:outerShdw dist="25400" dir="5400000" algn="t" rotWithShape="0">
              <a:schemeClr val="accent1"/>
            </a:outerShdw>
          </a:effectLst>
        </p:spPr>
        <p:txBody>
          <a:bodyPr anchor="ctr" anchorCtr="0">
            <a:normAutofit/>
          </a:bodyPr>
          <a:lstStyle>
            <a:lvl1pPr marL="0" indent="0" algn="ctr">
              <a:buNone/>
              <a:defRPr sz="1050"/>
            </a:lvl1pPr>
          </a:lstStyle>
          <a:p>
            <a:r>
              <a:rPr lang="en-US" err="1"/>
              <a:t>ùùùù</a:t>
            </a:r>
            <a:endParaRPr lang="en-US"/>
          </a:p>
        </p:txBody>
      </p:sp>
      <p:sp>
        <p:nvSpPr>
          <p:cNvPr id="11" name="Content Placeholder 13"/>
          <p:cNvSpPr>
            <a:spLocks noGrp="1"/>
          </p:cNvSpPr>
          <p:nvPr>
            <p:ph sz="quarter" idx="18" hasCustomPrompt="1"/>
          </p:nvPr>
        </p:nvSpPr>
        <p:spPr>
          <a:xfrm>
            <a:off x="575387" y="4579610"/>
            <a:ext cx="3376937" cy="1776740"/>
          </a:xfrm>
        </p:spPr>
        <p:txBody>
          <a:bodyPr>
            <a:normAutofit/>
          </a:bodyPr>
          <a:lstStyle>
            <a:lvl1pPr marL="0" indent="0" algn="ctr">
              <a:lnSpc>
                <a:spcPct val="80000"/>
              </a:lnSpc>
              <a:buNone/>
              <a:defRPr sz="2000" b="1">
                <a:latin typeface="+mj-lt"/>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atin typeface="+mj-lt"/>
              </a:defRPr>
            </a:lvl2pPr>
            <a:lvl3pPr marL="0" indent="0" algn="ctr">
              <a:buNone/>
              <a:defRPr sz="1400" b="1">
                <a:latin typeface="+mj-lt"/>
              </a:defRPr>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13" name="Content Placeholder 13"/>
          <p:cNvSpPr>
            <a:spLocks noGrp="1"/>
          </p:cNvSpPr>
          <p:nvPr>
            <p:ph sz="quarter" idx="20" hasCustomPrompt="1"/>
          </p:nvPr>
        </p:nvSpPr>
        <p:spPr>
          <a:xfrm>
            <a:off x="4360325" y="4579610"/>
            <a:ext cx="3376937" cy="1776740"/>
          </a:xfrm>
        </p:spPr>
        <p:txBody>
          <a:bodyPr>
            <a:normAutofit/>
          </a:bodyPr>
          <a:lstStyle>
            <a:lvl1pPr marL="0" indent="0" algn="ctr">
              <a:lnSpc>
                <a:spcPct val="80000"/>
              </a:lnSpc>
              <a:buNone/>
              <a:defRPr sz="2000" b="1">
                <a:latin typeface="+mj-lt"/>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atin typeface="+mj-lt"/>
              </a:defRPr>
            </a:lvl2pPr>
            <a:lvl3pPr marL="0" indent="0" algn="ctr">
              <a:buNone/>
              <a:defRPr sz="1400" b="1">
                <a:latin typeface="+mj-lt"/>
              </a:defRPr>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15" name="Content Placeholder 13"/>
          <p:cNvSpPr>
            <a:spLocks noGrp="1"/>
          </p:cNvSpPr>
          <p:nvPr>
            <p:ph sz="quarter" idx="22" hasCustomPrompt="1"/>
          </p:nvPr>
        </p:nvSpPr>
        <p:spPr>
          <a:xfrm>
            <a:off x="8145262" y="4579610"/>
            <a:ext cx="3376937" cy="1776740"/>
          </a:xfrm>
        </p:spPr>
        <p:txBody>
          <a:bodyPr>
            <a:normAutofit/>
          </a:bodyPr>
          <a:lstStyle>
            <a:lvl1pPr marL="0" indent="0" algn="ctr">
              <a:lnSpc>
                <a:spcPct val="80000"/>
              </a:lnSpc>
              <a:buNone/>
              <a:defRPr sz="2000" b="1">
                <a:latin typeface="+mj-lt"/>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atin typeface="+mj-lt"/>
              </a:defRPr>
            </a:lvl2pPr>
            <a:lvl3pPr marL="0" indent="0" algn="ctr">
              <a:buNone/>
              <a:defRPr sz="1400" b="1">
                <a:latin typeface="+mj-lt"/>
              </a:defRPr>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23" name="Text Placeholder 4"/>
          <p:cNvSpPr>
            <a:spLocks noGrp="1"/>
          </p:cNvSpPr>
          <p:nvPr>
            <p:ph type="body" sz="quarter" idx="16" hasCustomPrompt="1"/>
          </p:nvPr>
        </p:nvSpPr>
        <p:spPr>
          <a:xfrm>
            <a:off x="838200" y="855359"/>
            <a:ext cx="10515600" cy="1159889"/>
          </a:xfrm>
        </p:spPr>
        <p:txBody>
          <a:bodyPr anchor="ctr">
            <a:noAutofit/>
          </a:bodyPr>
          <a:lstStyle>
            <a:lvl1pPr marL="0" indent="0" algn="ctr">
              <a:lnSpc>
                <a:spcPct val="100000"/>
              </a:lnSpc>
              <a:spcBef>
                <a:spcPts val="0"/>
              </a:spcBef>
              <a:spcAft>
                <a:spcPts val="400"/>
              </a:spcAft>
              <a:buNone/>
              <a:defRPr sz="2400" b="1" baseline="0">
                <a:solidFill>
                  <a:schemeClr val="accent6">
                    <a:lumMod val="75000"/>
                  </a:schemeClr>
                </a:solidFill>
              </a:defRPr>
            </a:lvl1pPr>
          </a:lstStyle>
          <a:p>
            <a:pPr lvl="0"/>
            <a:r>
              <a:rPr lang="en-US"/>
              <a:t>Click here to edit subtitle</a:t>
            </a:r>
          </a:p>
        </p:txBody>
      </p:sp>
    </p:spTree>
    <p:extLst>
      <p:ext uri="{BB962C8B-B14F-4D97-AF65-F5344CB8AC3E}">
        <p14:creationId xmlns:p14="http://schemas.microsoft.com/office/powerpoint/2010/main" val="3461006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032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84925"/>
            <a:ext cx="2743200" cy="365125"/>
          </a:xfrm>
          <a:prstGeom prst="rect">
            <a:avLst/>
          </a:prstGeom>
        </p:spPr>
        <p:txBody>
          <a:bodyPr vert="horz" lIns="91440" tIns="45720" rIns="91440" bIns="45720" rtlCol="0" anchor="ctr"/>
          <a:lstStyle>
            <a:lvl1pPr algn="l">
              <a:defRPr sz="1000">
                <a:solidFill>
                  <a:schemeClr val="tx1">
                    <a:tint val="75000"/>
                  </a:schemeClr>
                </a:solidFill>
                <a:latin typeface="+mj-lt"/>
                <a:ea typeface="Verdana" panose="020B0604030504040204" pitchFamily="34" charset="0"/>
                <a:cs typeface="Verdana" panose="020B0604030504040204" pitchFamily="34" charset="0"/>
              </a:defRPr>
            </a:lvl1pPr>
          </a:lstStyle>
          <a:p>
            <a:fld id="{79460D19-1E1D-4C67-ADA4-066D2D528487}" type="datetimeFigureOut">
              <a:rPr lang="en-CA" smtClean="0"/>
              <a:pPr/>
              <a:t>01/11/2019</a:t>
            </a:fld>
            <a:endParaRPr lang="en-CA"/>
          </a:p>
        </p:txBody>
      </p:sp>
      <p:sp>
        <p:nvSpPr>
          <p:cNvPr id="5" name="Footer Placeholder 4"/>
          <p:cNvSpPr>
            <a:spLocks noGrp="1"/>
          </p:cNvSpPr>
          <p:nvPr>
            <p:ph type="ftr" sz="quarter" idx="3"/>
          </p:nvPr>
        </p:nvSpPr>
        <p:spPr>
          <a:xfrm>
            <a:off x="4038600" y="6394450"/>
            <a:ext cx="4114800" cy="365125"/>
          </a:xfrm>
          <a:prstGeom prst="rect">
            <a:avLst/>
          </a:prstGeom>
        </p:spPr>
        <p:txBody>
          <a:bodyPr vert="horz" lIns="91440" tIns="45720" rIns="91440" bIns="45720" rtlCol="0" anchor="ctr"/>
          <a:lstStyle>
            <a:lvl1pPr algn="ctr">
              <a:defRPr sz="1000">
                <a:solidFill>
                  <a:schemeClr val="tx1">
                    <a:tint val="75000"/>
                  </a:schemeClr>
                </a:solidFill>
                <a:latin typeface="+mj-lt"/>
                <a:ea typeface="Verdana" panose="020B0604030504040204" pitchFamily="34" charset="0"/>
                <a:cs typeface="Verdana" panose="020B0604030504040204" pitchFamily="34" charset="0"/>
              </a:defRPr>
            </a:lvl1pPr>
          </a:lstStyle>
          <a:p>
            <a:endParaRPr lang="en-CA"/>
          </a:p>
        </p:txBody>
      </p:sp>
      <p:sp>
        <p:nvSpPr>
          <p:cNvPr id="6" name="Slide Number Placeholder 5"/>
          <p:cNvSpPr>
            <a:spLocks noGrp="1"/>
          </p:cNvSpPr>
          <p:nvPr>
            <p:ph type="sldNum" sz="quarter" idx="4"/>
          </p:nvPr>
        </p:nvSpPr>
        <p:spPr>
          <a:xfrm>
            <a:off x="8610600" y="63944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ea typeface="Verdana" panose="020B0604030504040204" pitchFamily="34" charset="0"/>
                <a:cs typeface="Verdana" panose="020B0604030504040204" pitchFamily="34" charset="0"/>
              </a:defRPr>
            </a:lvl1pPr>
          </a:lstStyle>
          <a:p>
            <a:fld id="{007E608F-8E79-4585-AAF2-BC275CFAAE7D}" type="slidenum">
              <a:rPr lang="en-CA" smtClean="0"/>
              <a:pPr/>
              <a:t>‹#›</a:t>
            </a:fld>
            <a:endParaRPr lang="en-CA"/>
          </a:p>
        </p:txBody>
      </p:sp>
    </p:spTree>
    <p:extLst>
      <p:ext uri="{BB962C8B-B14F-4D97-AF65-F5344CB8AC3E}">
        <p14:creationId xmlns:p14="http://schemas.microsoft.com/office/powerpoint/2010/main" val="317485721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4" r:id="rId4"/>
    <p:sldLayoutId id="2147483711" r:id="rId5"/>
    <p:sldLayoutId id="2147483659"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lang="en-US" sz="4400" kern="1200" dirty="0">
          <a:solidFill>
            <a:schemeClr val="bg1">
              <a:lumMod val="50000"/>
            </a:schemeClr>
          </a:solidFill>
          <a:latin typeface="+mj-lt"/>
          <a:ea typeface="Verdana" panose="020B0604030504040204" pitchFamily="34" charset="0"/>
          <a:cs typeface="Verdana" panose="020B0604030504040204" pitchFamily="34" charset="0"/>
        </a:defRPr>
      </a:lvl1pPr>
    </p:titleStyle>
    <p:bodyStyle>
      <a:lvl1pPr marL="228600" indent="-457200" algn="l" defTabSz="914400" rtl="0" eaLnBrk="1" latinLnBrk="0" hangingPunct="1">
        <a:lnSpc>
          <a:spcPct val="100000"/>
        </a:lnSpc>
        <a:spcBef>
          <a:spcPts val="1000"/>
        </a:spcBef>
        <a:spcAft>
          <a:spcPts val="900"/>
        </a:spcAft>
        <a:buClr>
          <a:schemeClr val="accent3">
            <a:lumMod val="75000"/>
          </a:schemeClr>
        </a:buClr>
        <a:buFont typeface="Arial" panose="020B0604020202020204" pitchFamily="34" charset="0"/>
        <a:buChar char="•"/>
        <a:defRPr sz="2400" kern="1200">
          <a:solidFill>
            <a:schemeClr val="tx1"/>
          </a:solidFill>
          <a:latin typeface="+mn-lt"/>
          <a:ea typeface="Verdana" panose="020B0604030504040204" pitchFamily="34" charset="0"/>
          <a:cs typeface="Arial" panose="020B0604020202020204" pitchFamily="34" charset="0"/>
        </a:defRPr>
      </a:lvl1pPr>
      <a:lvl2pPr marL="685800" indent="-457200" algn="l" defTabSz="914400" rtl="0" eaLnBrk="1" latinLnBrk="0" hangingPunct="1">
        <a:lnSpc>
          <a:spcPct val="100000"/>
        </a:lnSpc>
        <a:spcBef>
          <a:spcPts val="500"/>
        </a:spcBef>
        <a:spcAft>
          <a:spcPts val="900"/>
        </a:spcAft>
        <a:buClr>
          <a:schemeClr val="accent3">
            <a:lumMod val="75000"/>
          </a:schemeClr>
        </a:buClr>
        <a:buFont typeface="Arial" panose="020B0604020202020204" pitchFamily="34" charset="0"/>
        <a:buChar char="•"/>
        <a:defRPr sz="2400" kern="1200">
          <a:solidFill>
            <a:schemeClr val="tx1"/>
          </a:solidFill>
          <a:latin typeface="+mn-lt"/>
          <a:ea typeface="Verdana" panose="020B0604030504040204" pitchFamily="34" charset="0"/>
          <a:cs typeface="Arial" panose="020B0604020202020204" pitchFamily="34" charset="0"/>
        </a:defRPr>
      </a:lvl2pPr>
      <a:lvl3pPr marL="1143000" indent="-457200" algn="l" defTabSz="914400" rtl="0" eaLnBrk="1" latinLnBrk="0" hangingPunct="1">
        <a:lnSpc>
          <a:spcPct val="100000"/>
        </a:lnSpc>
        <a:spcBef>
          <a:spcPts val="500"/>
        </a:spcBef>
        <a:spcAft>
          <a:spcPts val="900"/>
        </a:spcAft>
        <a:buClr>
          <a:schemeClr val="accent3">
            <a:lumMod val="75000"/>
          </a:schemeClr>
        </a:buClr>
        <a:buFont typeface="Arial" panose="020B0604020202020204" pitchFamily="34" charset="0"/>
        <a:buChar char="•"/>
        <a:defRPr sz="2400" kern="1200">
          <a:solidFill>
            <a:schemeClr val="tx1"/>
          </a:solidFill>
          <a:latin typeface="+mn-lt"/>
          <a:ea typeface="Verdana" panose="020B0604030504040204" pitchFamily="34" charset="0"/>
          <a:cs typeface="Arial" panose="020B0604020202020204" pitchFamily="34" charset="0"/>
        </a:defRPr>
      </a:lvl3pPr>
      <a:lvl4pPr marL="1600200" indent="-457200" algn="l" defTabSz="914400" rtl="0" eaLnBrk="1" latinLnBrk="0" hangingPunct="1">
        <a:lnSpc>
          <a:spcPct val="100000"/>
        </a:lnSpc>
        <a:spcBef>
          <a:spcPts val="500"/>
        </a:spcBef>
        <a:spcAft>
          <a:spcPts val="900"/>
        </a:spcAft>
        <a:buClr>
          <a:schemeClr val="accent3">
            <a:lumMod val="75000"/>
          </a:schemeClr>
        </a:buClr>
        <a:buFont typeface="Arial" panose="020B0604020202020204" pitchFamily="34" charset="0"/>
        <a:buChar char="•"/>
        <a:defRPr sz="2400" kern="1200">
          <a:solidFill>
            <a:schemeClr val="tx1"/>
          </a:solidFill>
          <a:latin typeface="+mn-lt"/>
          <a:ea typeface="Verdana" panose="020B0604030504040204" pitchFamily="34" charset="0"/>
          <a:cs typeface="Arial" panose="020B0604020202020204" pitchFamily="34" charset="0"/>
        </a:defRPr>
      </a:lvl4pPr>
      <a:lvl5pPr marL="2057400" indent="-457200" algn="l" defTabSz="914400" rtl="0" eaLnBrk="1" latinLnBrk="0" hangingPunct="1">
        <a:lnSpc>
          <a:spcPct val="100000"/>
        </a:lnSpc>
        <a:spcBef>
          <a:spcPts val="500"/>
        </a:spcBef>
        <a:spcAft>
          <a:spcPts val="900"/>
        </a:spcAft>
        <a:buClr>
          <a:schemeClr val="accent3">
            <a:lumMod val="75000"/>
          </a:schemeClr>
        </a:buClr>
        <a:buFont typeface="Arial" panose="020B0604020202020204" pitchFamily="34" charset="0"/>
        <a:buChar char="•"/>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microsoft.com/office/2007/relationships/hdphoto" Target="../media/hdphoto2.wdp"/><Relationship Id="rId9" Type="http://schemas.openxmlformats.org/officeDocument/2006/relationships/hyperlink" Target="http://experientialmodules.utoronto.ca/wp-content/uploads/2019/08/Module-2-Purposeful-Experience-Worksheet.docx" TargetMode="Externa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png"/><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experientialmodules.utoronto.ca/wp-content/uploads/2019/08/Module-2-Learning-Plan-Template.docx" TargetMode="External"/><Relationship Id="rId7"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hyperlink" Target="http://creativecommons.org/licenses/by-nc/4.0/"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hyperlink" Target="https://experientiallearning.utoronto.ca/faculty-staff/learn/course-and-program-resources/purposeful-experienc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hyperlink" Target="http://acen.edu.au/wp-content/uploads/2017/04/Assessing-employability-outcomes-through-WIL_FINAL_2April2017.pdf"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hyperlink" Target="https://www.youtube.com/watch?v=LP9pg1E6h8Y&amp;feature=youtu.be"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605" t="-6551" r="605" b="17637"/>
          <a:stretch/>
        </p:blipFill>
        <p:spPr>
          <a:xfrm>
            <a:off x="-74121" y="-600049"/>
            <a:ext cx="12281800" cy="7473729"/>
          </a:xfrm>
          <a:prstGeom prst="rect">
            <a:avLst/>
          </a:prstGeom>
        </p:spPr>
      </p:pic>
      <p:sp>
        <p:nvSpPr>
          <p:cNvPr id="6" name="Rectangle 5">
            <a:extLst>
              <a:ext uri="{FF2B5EF4-FFF2-40B4-BE49-F238E27FC236}">
                <a16:creationId xmlns:a16="http://schemas.microsoft.com/office/drawing/2014/main" id="{0351B408-DE87-E84D-B0E1-9A7B590E8642}"/>
              </a:ext>
            </a:extLst>
          </p:cNvPr>
          <p:cNvSpPr/>
          <p:nvPr/>
        </p:nvSpPr>
        <p:spPr>
          <a:xfrm>
            <a:off x="0" y="-31359"/>
            <a:ext cx="12192000" cy="6889360"/>
          </a:xfrm>
          <a:prstGeom prst="rect">
            <a:avLst/>
          </a:prstGeom>
          <a:gradFill flip="none" rotWithShape="1">
            <a:gsLst>
              <a:gs pos="5000">
                <a:schemeClr val="accent4">
                  <a:alpha val="30000"/>
                </a:schemeClr>
              </a:gs>
              <a:gs pos="71000">
                <a:schemeClr val="accent5">
                  <a:alpha val="60000"/>
                </a:schemeClr>
              </a:gs>
              <a:gs pos="37000">
                <a:schemeClr val="accent3">
                  <a:lumMod val="75000"/>
                  <a:alpha val="49000"/>
                </a:schemeClr>
              </a:gs>
              <a:gs pos="100000">
                <a:schemeClr val="accent5">
                  <a:lumMod val="75000"/>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800" b="0" i="0" u="none" strike="noStrike" kern="1200" cap="none" spc="0" normalizeH="0" baseline="0" noProof="0">
              <a:ln>
                <a:noFill/>
              </a:ln>
              <a:effectLst/>
              <a:uLnTx/>
              <a:uFillTx/>
              <a:latin typeface="Calibri" panose="020F0502020204030204"/>
              <a:cs typeface="Calibri"/>
            </a:endParaRPr>
          </a:p>
        </p:txBody>
      </p:sp>
      <p:sp>
        <p:nvSpPr>
          <p:cNvPr id="2" name="Title 1"/>
          <p:cNvSpPr>
            <a:spLocks noGrp="1"/>
          </p:cNvSpPr>
          <p:nvPr>
            <p:ph type="ctrTitle"/>
          </p:nvPr>
        </p:nvSpPr>
        <p:spPr/>
        <p:txBody>
          <a:bodyPr/>
          <a:lstStyle/>
          <a:p>
            <a:r>
              <a:rPr lang="en-CA"/>
              <a:t>Purposeful</a:t>
            </a:r>
            <a:br>
              <a:rPr lang="en-CA"/>
            </a:br>
            <a:r>
              <a:rPr lang="en-CA"/>
              <a:t>Experience</a:t>
            </a:r>
          </a:p>
        </p:txBody>
      </p:sp>
      <p:sp>
        <p:nvSpPr>
          <p:cNvPr id="3" name="Subtitle 2"/>
          <p:cNvSpPr>
            <a:spLocks noGrp="1"/>
          </p:cNvSpPr>
          <p:nvPr>
            <p:ph type="subTitle" idx="1"/>
          </p:nvPr>
        </p:nvSpPr>
        <p:spPr/>
        <p:txBody>
          <a:bodyPr/>
          <a:lstStyle/>
          <a:p>
            <a:r>
              <a:rPr lang="en-CA"/>
              <a:t>ALIGNING EXPERIENCE </a:t>
            </a:r>
            <a:br>
              <a:rPr lang="en-CA"/>
            </a:br>
            <a:r>
              <a:rPr lang="en-CA"/>
              <a:t>WITH LEARNING OUTCOMES, </a:t>
            </a:r>
            <a:br>
              <a:rPr lang="en-CA"/>
            </a:br>
            <a:r>
              <a:rPr lang="en-CA"/>
              <a:t>ASSESSMENT AND PLANS</a:t>
            </a:r>
          </a:p>
          <a:p>
            <a:endParaRPr lang="en-CA"/>
          </a:p>
        </p:txBody>
      </p:sp>
    </p:spTree>
    <p:extLst>
      <p:ext uri="{BB962C8B-B14F-4D97-AF65-F5344CB8AC3E}">
        <p14:creationId xmlns:p14="http://schemas.microsoft.com/office/powerpoint/2010/main" val="3769780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DEVELOPING LEARNING OUTCOMES</a:t>
            </a:r>
          </a:p>
        </p:txBody>
      </p:sp>
      <p:sp>
        <p:nvSpPr>
          <p:cNvPr id="2" name="Content Placeholder 1">
            <a:extLst>
              <a:ext uri="{FF2B5EF4-FFF2-40B4-BE49-F238E27FC236}">
                <a16:creationId xmlns:a16="http://schemas.microsoft.com/office/drawing/2014/main" id="{D406F334-1E91-B14B-99C4-57E891310FF4}"/>
              </a:ext>
            </a:extLst>
          </p:cNvPr>
          <p:cNvSpPr>
            <a:spLocks noGrp="1"/>
          </p:cNvSpPr>
          <p:nvPr>
            <p:ph idx="1"/>
          </p:nvPr>
        </p:nvSpPr>
        <p:spPr>
          <a:xfrm>
            <a:off x="838200" y="1223889"/>
            <a:ext cx="10515600" cy="5370822"/>
          </a:xfrm>
        </p:spPr>
        <p:txBody>
          <a:bodyPr>
            <a:normAutofit/>
          </a:bodyPr>
          <a:lstStyle/>
          <a:p>
            <a:pPr defTabSz="685800">
              <a:defRPr/>
            </a:pPr>
            <a:r>
              <a:rPr lang="en-US" dirty="0">
                <a:solidFill>
                  <a:schemeClr val="tx2">
                    <a:lumMod val="25000"/>
                  </a:schemeClr>
                </a:solidFill>
                <a:latin typeface="Arial" charset="0"/>
                <a:ea typeface="Arial" charset="0"/>
                <a:cs typeface="Arial" charset="0"/>
              </a:rPr>
              <a:t>Developing a learning outcome statement involves </a:t>
            </a:r>
            <a:br>
              <a:rPr lang="en-US" dirty="0">
                <a:solidFill>
                  <a:schemeClr val="tx2">
                    <a:lumMod val="25000"/>
                  </a:schemeClr>
                </a:solidFill>
                <a:latin typeface="Arial" charset="0"/>
                <a:ea typeface="Arial" charset="0"/>
                <a:cs typeface="Arial" charset="0"/>
              </a:rPr>
            </a:br>
            <a:r>
              <a:rPr lang="en-US" dirty="0">
                <a:solidFill>
                  <a:schemeClr val="tx2">
                    <a:lumMod val="25000"/>
                  </a:schemeClr>
                </a:solidFill>
                <a:latin typeface="Arial" charset="0"/>
                <a:ea typeface="Arial" charset="0"/>
                <a:cs typeface="Arial" charset="0"/>
              </a:rPr>
              <a:t>completing the following sentence:</a:t>
            </a:r>
          </a:p>
          <a:p>
            <a:r>
              <a:rPr lang="en-US" b="1" dirty="0">
                <a:solidFill>
                  <a:schemeClr val="accent5">
                    <a:lumMod val="75000"/>
                  </a:schemeClr>
                </a:solidFill>
                <a:latin typeface="Arial" charset="0"/>
                <a:ea typeface="Arial" charset="0"/>
                <a:cs typeface="Arial" charset="0"/>
              </a:rPr>
              <a:t>By the end of this experience, the students will be able to…</a:t>
            </a:r>
            <a:endParaRPr lang="en-US" dirty="0">
              <a:solidFill>
                <a:schemeClr val="tx2">
                  <a:lumMod val="25000"/>
                </a:schemeClr>
              </a:solidFill>
              <a:latin typeface="Arial" charset="0"/>
              <a:ea typeface="Arial" charset="0"/>
              <a:cs typeface="Arial" charset="0"/>
            </a:endParaRPr>
          </a:p>
          <a:p>
            <a:r>
              <a:rPr lang="en-US" dirty="0">
                <a:solidFill>
                  <a:schemeClr val="tx2">
                    <a:lumMod val="25000"/>
                  </a:schemeClr>
                </a:solidFill>
                <a:latin typeface="Arial" charset="0"/>
                <a:ea typeface="Arial" charset="0"/>
                <a:cs typeface="Arial" charset="0"/>
              </a:rPr>
              <a:t>As experiential learning outcomes are generally set in </a:t>
            </a:r>
            <a:r>
              <a:rPr lang="en-US" b="1" dirty="0">
                <a:solidFill>
                  <a:schemeClr val="tx2">
                    <a:lumMod val="25000"/>
                  </a:schemeClr>
                </a:solidFill>
                <a:latin typeface="Arial" charset="0"/>
                <a:ea typeface="Arial" charset="0"/>
                <a:cs typeface="Arial" charset="0"/>
              </a:rPr>
              <a:t>partnership</a:t>
            </a:r>
            <a:r>
              <a:rPr lang="en-US" dirty="0">
                <a:solidFill>
                  <a:schemeClr val="tx2">
                    <a:lumMod val="25000"/>
                  </a:schemeClr>
                </a:solidFill>
                <a:latin typeface="Arial" charset="0"/>
                <a:ea typeface="Arial" charset="0"/>
                <a:cs typeface="Arial" charset="0"/>
              </a:rPr>
              <a:t> between the student, community/workplace supervisor and course instructor </a:t>
            </a:r>
            <a:br>
              <a:rPr lang="en-US" dirty="0">
                <a:solidFill>
                  <a:schemeClr val="tx2">
                    <a:lumMod val="25000"/>
                  </a:schemeClr>
                </a:solidFill>
                <a:latin typeface="Arial" charset="0"/>
                <a:ea typeface="Arial" charset="0"/>
                <a:cs typeface="Arial" charset="0"/>
              </a:rPr>
            </a:br>
            <a:r>
              <a:rPr lang="en-US" dirty="0">
                <a:solidFill>
                  <a:schemeClr val="tx2">
                    <a:lumMod val="25000"/>
                  </a:schemeClr>
                </a:solidFill>
                <a:latin typeface="Arial" charset="0"/>
                <a:ea typeface="Arial" charset="0"/>
                <a:cs typeface="Arial" charset="0"/>
              </a:rPr>
              <a:t>program director (Holly, 2014), </a:t>
            </a:r>
          </a:p>
          <a:p>
            <a:pPr marL="342900" indent="-342900">
              <a:buFont typeface="Arial" panose="020B0604020202020204" pitchFamily="34" charset="0"/>
              <a:buChar char="•"/>
            </a:pPr>
            <a:r>
              <a:rPr lang="en-US" dirty="0">
                <a:solidFill>
                  <a:schemeClr val="tx2">
                    <a:lumMod val="25000"/>
                  </a:schemeClr>
                </a:solidFill>
                <a:latin typeface="Arial" charset="0"/>
                <a:ea typeface="Arial" charset="0"/>
                <a:cs typeface="Arial" charset="0"/>
              </a:rPr>
              <a:t>it is common for broad student learning outcomes to be set by the course instructor/program director for the experiential learning program, </a:t>
            </a:r>
          </a:p>
          <a:p>
            <a:pPr marL="342900" indent="-342900">
              <a:buFont typeface="Arial" panose="020B0604020202020204" pitchFamily="34" charset="0"/>
              <a:buChar char="•"/>
            </a:pPr>
            <a:r>
              <a:rPr lang="en-US" dirty="0">
                <a:solidFill>
                  <a:schemeClr val="tx2">
                    <a:lumMod val="25000"/>
                  </a:schemeClr>
                </a:solidFill>
                <a:latin typeface="Arial" charset="0"/>
                <a:ea typeface="Arial" charset="0"/>
                <a:cs typeface="Arial" charset="0"/>
              </a:rPr>
              <a:t>with the intention that the student and community/workplace supervisor will work together at the beginning of the experience to set more specific and individualized learning outcomes.</a:t>
            </a:r>
            <a:endParaRPr lang="en-CA" b="1" i="1" dirty="0">
              <a:solidFill>
                <a:schemeClr val="tx2">
                  <a:lumMod val="25000"/>
                </a:schemeClr>
              </a:solidFill>
              <a:latin typeface="Arial" charset="0"/>
              <a:ea typeface="Arial" charset="0"/>
              <a:cs typeface="Arial" charset="0"/>
            </a:endParaRPr>
          </a:p>
          <a:p>
            <a:endParaRPr lang="en-US" b="1" dirty="0">
              <a:solidFill>
                <a:schemeClr val="tx2">
                  <a:lumMod val="25000"/>
                </a:schemeClr>
              </a:solidFill>
              <a:latin typeface="Arial" charset="0"/>
              <a:ea typeface="Arial" charset="0"/>
              <a:cs typeface="Arial" charset="0"/>
            </a:endParaRPr>
          </a:p>
          <a:p>
            <a:endParaRPr lang="en-US" dirty="0"/>
          </a:p>
        </p:txBody>
      </p:sp>
      <p:pic>
        <p:nvPicPr>
          <p:cNvPr id="7" name="Picture 6">
            <a:extLst>
              <a:ext uri="{FF2B5EF4-FFF2-40B4-BE49-F238E27FC236}">
                <a16:creationId xmlns:a16="http://schemas.microsoft.com/office/drawing/2014/main" id="{3B7297A4-A179-4746-81E4-2F5D93B2A565}"/>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extLst>
      <p:ext uri="{BB962C8B-B14F-4D97-AF65-F5344CB8AC3E}">
        <p14:creationId xmlns:p14="http://schemas.microsoft.com/office/powerpoint/2010/main" val="3955547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DEVELOPING LEARNING OUTCOMES</a:t>
            </a:r>
          </a:p>
        </p:txBody>
      </p:sp>
      <p:sp>
        <p:nvSpPr>
          <p:cNvPr id="9" name="Content Placeholder 8"/>
          <p:cNvSpPr>
            <a:spLocks noGrp="1"/>
          </p:cNvSpPr>
          <p:nvPr>
            <p:ph idx="1"/>
          </p:nvPr>
        </p:nvSpPr>
        <p:spPr>
          <a:xfrm>
            <a:off x="838200" y="1223889"/>
            <a:ext cx="10515600" cy="1100211"/>
          </a:xfrm>
        </p:spPr>
        <p:txBody>
          <a:bodyPr>
            <a:normAutofit/>
          </a:bodyPr>
          <a:lstStyle/>
          <a:p>
            <a:pPr algn="ctr"/>
            <a:r>
              <a:rPr lang="en-CA" b="1"/>
              <a:t>Two common models </a:t>
            </a:r>
            <a:r>
              <a:rPr lang="en-CA"/>
              <a:t>used to </a:t>
            </a:r>
            <a:r>
              <a:rPr lang="en-CA" b="1"/>
              <a:t>develop learning outcomes </a:t>
            </a:r>
            <a:r>
              <a:rPr lang="en-CA"/>
              <a:t/>
            </a:r>
            <a:br>
              <a:rPr lang="en-CA"/>
            </a:br>
            <a:r>
              <a:rPr lang="en-CA"/>
              <a:t>and </a:t>
            </a:r>
            <a:r>
              <a:rPr lang="en-CA" b="1"/>
              <a:t>complete the learning outcomes statement</a:t>
            </a:r>
            <a:r>
              <a:rPr lang="en-CA"/>
              <a:t>, include:</a:t>
            </a:r>
            <a:endParaRPr lang="en-US"/>
          </a:p>
          <a:p>
            <a:endParaRPr lang="en-CA"/>
          </a:p>
        </p:txBody>
      </p:sp>
      <p:sp>
        <p:nvSpPr>
          <p:cNvPr id="3" name="Rectangle 2"/>
          <p:cNvSpPr/>
          <p:nvPr/>
        </p:nvSpPr>
        <p:spPr>
          <a:xfrm>
            <a:off x="838200" y="2708893"/>
            <a:ext cx="5028844" cy="1413540"/>
          </a:xfrm>
          <a:prstGeom prst="rect">
            <a:avLst/>
          </a:prstGeom>
          <a:ln w="28575"/>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buClr>
                <a:srgbClr val="E7E6E6">
                  <a:lumMod val="50000"/>
                </a:srgbClr>
              </a:buClr>
            </a:pPr>
            <a:endParaRPr lang="en-CA" b="1">
              <a:solidFill>
                <a:schemeClr val="tx2">
                  <a:lumMod val="25000"/>
                </a:schemeClr>
              </a:solidFill>
              <a:ea typeface="Arial" charset="0"/>
              <a:cs typeface="Arial" charset="0"/>
            </a:endParaRPr>
          </a:p>
          <a:p>
            <a:pPr algn="ctr">
              <a:buClr>
                <a:srgbClr val="E7E6E6">
                  <a:lumMod val="50000"/>
                </a:srgbClr>
              </a:buClr>
            </a:pPr>
            <a:r>
              <a:rPr lang="en-CA" sz="2400" b="1">
                <a:solidFill>
                  <a:schemeClr val="accent2">
                    <a:lumMod val="75000"/>
                  </a:schemeClr>
                </a:solidFill>
                <a:ea typeface="Arial" charset="0"/>
                <a:cs typeface="Arial" charset="0"/>
              </a:rPr>
              <a:t>Bloom’s Taxonomy </a:t>
            </a:r>
          </a:p>
          <a:p>
            <a:pPr algn="ctr">
              <a:buClr>
                <a:srgbClr val="E7E6E6">
                  <a:lumMod val="50000"/>
                </a:srgbClr>
              </a:buClr>
            </a:pPr>
            <a:r>
              <a:rPr lang="en-CA" sz="2400" b="1">
                <a:solidFill>
                  <a:schemeClr val="accent2">
                    <a:lumMod val="75000"/>
                  </a:schemeClr>
                </a:solidFill>
                <a:ea typeface="Arial" charset="0"/>
                <a:cs typeface="Arial" charset="0"/>
              </a:rPr>
              <a:t>of Learning Domains</a:t>
            </a:r>
          </a:p>
          <a:p>
            <a:pPr algn="ctr">
              <a:buClr>
                <a:srgbClr val="E7E6E6">
                  <a:lumMod val="50000"/>
                </a:srgbClr>
              </a:buClr>
            </a:pPr>
            <a:endParaRPr lang="en-CA" b="1">
              <a:solidFill>
                <a:schemeClr val="tx2">
                  <a:lumMod val="25000"/>
                </a:schemeClr>
              </a:solidFill>
              <a:ea typeface="Arial" charset="0"/>
              <a:cs typeface="Arial" charset="0"/>
            </a:endParaRPr>
          </a:p>
        </p:txBody>
      </p:sp>
      <p:sp>
        <p:nvSpPr>
          <p:cNvPr id="7" name="Rectangle 6"/>
          <p:cNvSpPr/>
          <p:nvPr/>
        </p:nvSpPr>
        <p:spPr>
          <a:xfrm>
            <a:off x="6274108" y="2708893"/>
            <a:ext cx="5028844" cy="1413540"/>
          </a:xfrm>
          <a:prstGeom prst="rect">
            <a:avLst/>
          </a:prstGeom>
          <a:ln w="28575">
            <a:solidFill>
              <a:schemeClr val="accent5"/>
            </a:solidFill>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buClr>
                <a:srgbClr val="E7E6E6">
                  <a:lumMod val="50000"/>
                </a:srgbClr>
              </a:buClr>
            </a:pPr>
            <a:endParaRPr lang="en-CA" b="1">
              <a:solidFill>
                <a:schemeClr val="tx2">
                  <a:lumMod val="25000"/>
                </a:schemeClr>
              </a:solidFill>
              <a:ea typeface="Arial" charset="0"/>
              <a:cs typeface="Arial" charset="0"/>
            </a:endParaRPr>
          </a:p>
          <a:p>
            <a:pPr algn="ctr">
              <a:buClr>
                <a:srgbClr val="E7E6E6">
                  <a:lumMod val="50000"/>
                </a:srgbClr>
              </a:buClr>
            </a:pPr>
            <a:r>
              <a:rPr lang="en-CA" sz="2400" b="1">
                <a:solidFill>
                  <a:schemeClr val="accent5">
                    <a:lumMod val="75000"/>
                  </a:schemeClr>
                </a:solidFill>
                <a:ea typeface="Arial" charset="0"/>
                <a:cs typeface="Arial" charset="0"/>
              </a:rPr>
              <a:t>Fink’s Taxonomy </a:t>
            </a:r>
          </a:p>
          <a:p>
            <a:pPr algn="ctr">
              <a:buClr>
                <a:srgbClr val="E7E6E6">
                  <a:lumMod val="50000"/>
                </a:srgbClr>
              </a:buClr>
            </a:pPr>
            <a:r>
              <a:rPr lang="en-CA" sz="2400" b="1">
                <a:solidFill>
                  <a:schemeClr val="accent5">
                    <a:lumMod val="75000"/>
                  </a:schemeClr>
                </a:solidFill>
                <a:ea typeface="Arial" charset="0"/>
                <a:cs typeface="Arial" charset="0"/>
              </a:rPr>
              <a:t>of Significant Learning</a:t>
            </a:r>
          </a:p>
          <a:p>
            <a:pPr algn="ctr">
              <a:buClr>
                <a:srgbClr val="E7E6E6">
                  <a:lumMod val="50000"/>
                </a:srgbClr>
              </a:buClr>
            </a:pPr>
            <a:endParaRPr lang="en-CA" b="1">
              <a:solidFill>
                <a:schemeClr val="tx2">
                  <a:lumMod val="25000"/>
                </a:schemeClr>
              </a:solidFill>
              <a:ea typeface="Arial" charset="0"/>
              <a:cs typeface="Arial" charset="0"/>
            </a:endParaRPr>
          </a:p>
        </p:txBody>
      </p:sp>
      <p:pic>
        <p:nvPicPr>
          <p:cNvPr id="10" name="Picture 9">
            <a:extLst>
              <a:ext uri="{FF2B5EF4-FFF2-40B4-BE49-F238E27FC236}">
                <a16:creationId xmlns:a16="http://schemas.microsoft.com/office/drawing/2014/main" id="{BC68104B-24C0-0C40-A879-00E77A2E4B0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extLst>
      <p:ext uri="{BB962C8B-B14F-4D97-AF65-F5344CB8AC3E}">
        <p14:creationId xmlns:p14="http://schemas.microsoft.com/office/powerpoint/2010/main" val="2221856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361388860"/>
              </p:ext>
            </p:extLst>
          </p:nvPr>
        </p:nvGraphicFramePr>
        <p:xfrm>
          <a:off x="191812" y="2173978"/>
          <a:ext cx="11786828" cy="3687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lstStyle/>
          <a:p>
            <a:r>
              <a:rPr lang="en-CA"/>
              <a:t>BLOOM’S TAXONOMY</a:t>
            </a:r>
          </a:p>
        </p:txBody>
      </p:sp>
      <p:sp>
        <p:nvSpPr>
          <p:cNvPr id="2" name="Text Placeholder 1">
            <a:extLst>
              <a:ext uri="{FF2B5EF4-FFF2-40B4-BE49-F238E27FC236}">
                <a16:creationId xmlns:a16="http://schemas.microsoft.com/office/drawing/2014/main" id="{7C641571-CAC6-6848-8F45-D9BFCB7419B2}"/>
              </a:ext>
            </a:extLst>
          </p:cNvPr>
          <p:cNvSpPr>
            <a:spLocks noGrp="1"/>
          </p:cNvSpPr>
          <p:nvPr>
            <p:ph type="body" sz="quarter" idx="15"/>
          </p:nvPr>
        </p:nvSpPr>
        <p:spPr/>
        <p:txBody>
          <a:bodyPr/>
          <a:lstStyle/>
          <a:p>
            <a:r>
              <a:rPr lang="en-CA"/>
              <a:t>Bloom’s Taxonomy of Learning Domains</a:t>
            </a:r>
          </a:p>
        </p:txBody>
      </p:sp>
      <p:sp>
        <p:nvSpPr>
          <p:cNvPr id="5" name="Content Placeholder 4"/>
          <p:cNvSpPr>
            <a:spLocks noGrp="1"/>
          </p:cNvSpPr>
          <p:nvPr>
            <p:ph idx="1"/>
          </p:nvPr>
        </p:nvSpPr>
        <p:spPr/>
        <p:txBody>
          <a:bodyPr/>
          <a:lstStyle/>
          <a:p>
            <a:pPr marL="0" indent="0" algn="ctr">
              <a:buNone/>
            </a:pPr>
            <a:r>
              <a:rPr lang="en-US"/>
              <a:t>In </a:t>
            </a:r>
            <a:r>
              <a:rPr lang="en-US" b="1"/>
              <a:t>Bloom’s Taxonomy of Learning Domains</a:t>
            </a:r>
            <a:r>
              <a:rPr lang="en-US"/>
              <a:t>, learning outcomes are sorted into three groups, called domains, including the </a:t>
            </a:r>
            <a:r>
              <a:rPr lang="en-US" b="1"/>
              <a:t>cognitive domain</a:t>
            </a:r>
            <a:r>
              <a:rPr lang="en-US"/>
              <a:t>, </a:t>
            </a:r>
            <a:r>
              <a:rPr lang="en-US" b="1"/>
              <a:t>psychomotor domain</a:t>
            </a:r>
            <a:r>
              <a:rPr lang="en-US"/>
              <a:t>, and </a:t>
            </a:r>
            <a:r>
              <a:rPr lang="en-US" b="1"/>
              <a:t>affective domain </a:t>
            </a:r>
            <a:r>
              <a:rPr lang="en-US"/>
              <a:t>(Bloom, 1956).</a:t>
            </a:r>
            <a:endParaRPr lang="en-CA"/>
          </a:p>
          <a:p>
            <a:endParaRPr lang="en-CA"/>
          </a:p>
        </p:txBody>
      </p:sp>
      <p:sp>
        <p:nvSpPr>
          <p:cNvPr id="8" name="Text Placeholder 2"/>
          <p:cNvSpPr txBox="1">
            <a:spLocks/>
          </p:cNvSpPr>
          <p:nvPr/>
        </p:nvSpPr>
        <p:spPr>
          <a:xfrm>
            <a:off x="2495550" y="951062"/>
            <a:ext cx="7200900" cy="3416400"/>
          </a:xfrm>
          <a:prstGeom prst="rect">
            <a:avLst/>
          </a:prstGeom>
        </p:spPr>
        <p:txBody>
          <a:bodyPr vert="horz" lIns="91440" tIns="45720" rIns="91440" bIns="45720" rtlCol="0">
            <a:normAutofit/>
          </a:bodyPr>
          <a:lstStyle>
            <a:lvl1pPr marL="228600" indent="-4572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685800" indent="-4572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1143000" indent="-4572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6002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20574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00">
              <a:solidFill>
                <a:schemeClr val="tx2">
                  <a:lumMod val="25000"/>
                </a:schemeClr>
              </a:solidFill>
              <a:latin typeface="Corbel" panose="020B0503020204020204" pitchFamily="34" charset="0"/>
            </a:endParaRPr>
          </a:p>
          <a:p>
            <a:pPr marL="0" indent="0">
              <a:buNone/>
            </a:pPr>
            <a:endParaRPr lang="en-CA" altLang="en-US" sz="2000">
              <a:latin typeface="Arial" charset="0"/>
              <a:ea typeface="Arial" charset="0"/>
              <a:cs typeface="Arial" charset="0"/>
            </a:endParaRPr>
          </a:p>
        </p:txBody>
      </p:sp>
      <p:pic>
        <p:nvPicPr>
          <p:cNvPr id="11" name="Picture 10">
            <a:extLst>
              <a:ext uri="{FF2B5EF4-FFF2-40B4-BE49-F238E27FC236}">
                <a16:creationId xmlns:a16="http://schemas.microsoft.com/office/drawing/2014/main" id="{713AEC31-E65E-5549-A419-353447C26F2D}"/>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extLst>
      <p:ext uri="{BB962C8B-B14F-4D97-AF65-F5344CB8AC3E}">
        <p14:creationId xmlns:p14="http://schemas.microsoft.com/office/powerpoint/2010/main" val="157317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A5B5DC1A-5F5E-E24F-84BC-F2A968B2BB0D}"/>
              </a:ext>
            </a:extLst>
          </p:cNvPr>
          <p:cNvSpPr>
            <a:spLocks noGrp="1"/>
          </p:cNvSpPr>
          <p:nvPr>
            <p:ph type="body" sz="quarter" idx="20"/>
          </p:nvPr>
        </p:nvSpPr>
        <p:spPr/>
        <p:txBody>
          <a:bodyPr/>
          <a:lstStyle/>
          <a:p>
            <a:r>
              <a:rPr lang="en-CA" dirty="0"/>
              <a:t>In </a:t>
            </a:r>
            <a:r>
              <a:rPr lang="en-CA" dirty="0">
                <a:solidFill>
                  <a:schemeClr val="accent6">
                    <a:lumMod val="50000"/>
                  </a:schemeClr>
                </a:solidFill>
              </a:rPr>
              <a:t>Fink’s Taxonomy of Significant Learning</a:t>
            </a:r>
            <a:r>
              <a:rPr lang="en-CA" dirty="0"/>
              <a:t>, learning outcomes are sorted into the following inter-related dimensions of learning, including foundational knowledge, application, integration, human dimension, caring, and learning how to learn.  </a:t>
            </a:r>
          </a:p>
        </p:txBody>
      </p:sp>
      <p:sp>
        <p:nvSpPr>
          <p:cNvPr id="4" name="Title 3"/>
          <p:cNvSpPr>
            <a:spLocks noGrp="1"/>
          </p:cNvSpPr>
          <p:nvPr>
            <p:ph type="title"/>
          </p:nvPr>
        </p:nvSpPr>
        <p:spPr/>
        <p:txBody>
          <a:bodyPr/>
          <a:lstStyle/>
          <a:p>
            <a:r>
              <a:rPr lang="en-CA"/>
              <a:t>FINK’S TAXONOMY</a:t>
            </a:r>
          </a:p>
        </p:txBody>
      </p:sp>
      <p:sp>
        <p:nvSpPr>
          <p:cNvPr id="16" name="Text Placeholder 15">
            <a:extLst>
              <a:ext uri="{FF2B5EF4-FFF2-40B4-BE49-F238E27FC236}">
                <a16:creationId xmlns:a16="http://schemas.microsoft.com/office/drawing/2014/main" id="{CECEF015-57E2-7A49-94F5-3814EC3B7FEA}"/>
              </a:ext>
            </a:extLst>
          </p:cNvPr>
          <p:cNvSpPr>
            <a:spLocks noGrp="1"/>
          </p:cNvSpPr>
          <p:nvPr>
            <p:ph type="body" sz="quarter" idx="14"/>
          </p:nvPr>
        </p:nvSpPr>
        <p:spPr/>
        <p:txBody>
          <a:bodyPr/>
          <a:lstStyle/>
          <a:p>
            <a:r>
              <a:rPr lang="en-US"/>
              <a:t>(Fink, 2003)</a:t>
            </a:r>
            <a:endParaRPr lang="en-CA"/>
          </a:p>
          <a:p>
            <a:endParaRPr lang="en-US"/>
          </a:p>
        </p:txBody>
      </p:sp>
      <p:pic>
        <p:nvPicPr>
          <p:cNvPr id="9" name="Picture 8">
            <a:extLst>
              <a:ext uri="{FF2B5EF4-FFF2-40B4-BE49-F238E27FC236}">
                <a16:creationId xmlns:a16="http://schemas.microsoft.com/office/drawing/2014/main" id="{91CA42A8-4193-484D-B8D6-01C5306E92D0}"/>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extLst>
      <p:ext uri="{BB962C8B-B14F-4D97-AF65-F5344CB8AC3E}">
        <p14:creationId xmlns:p14="http://schemas.microsoft.com/office/powerpoint/2010/main" val="1984916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FINK’S TAXONOMY</a:t>
            </a:r>
          </a:p>
        </p:txBody>
      </p:sp>
      <p:sp>
        <p:nvSpPr>
          <p:cNvPr id="91" name="Text Placeholder 90">
            <a:extLst>
              <a:ext uri="{FF2B5EF4-FFF2-40B4-BE49-F238E27FC236}">
                <a16:creationId xmlns:a16="http://schemas.microsoft.com/office/drawing/2014/main" id="{9ECA7DA9-E854-A84F-A51A-661E8427D741}"/>
              </a:ext>
            </a:extLst>
          </p:cNvPr>
          <p:cNvSpPr>
            <a:spLocks noGrp="1"/>
          </p:cNvSpPr>
          <p:nvPr>
            <p:ph type="body" sz="quarter" idx="15"/>
          </p:nvPr>
        </p:nvSpPr>
        <p:spPr/>
        <p:txBody>
          <a:bodyPr/>
          <a:lstStyle/>
          <a:p>
            <a:r>
              <a:rPr lang="en-US"/>
              <a:t>Significant Learning</a:t>
            </a:r>
          </a:p>
        </p:txBody>
      </p:sp>
      <p:sp>
        <p:nvSpPr>
          <p:cNvPr id="2" name="Text Placeholder 1">
            <a:extLst>
              <a:ext uri="{FF2B5EF4-FFF2-40B4-BE49-F238E27FC236}">
                <a16:creationId xmlns:a16="http://schemas.microsoft.com/office/drawing/2014/main" id="{E126BCCF-D2E1-294B-A877-3F8E3C39A1ED}"/>
              </a:ext>
            </a:extLst>
          </p:cNvPr>
          <p:cNvSpPr>
            <a:spLocks noGrp="1"/>
          </p:cNvSpPr>
          <p:nvPr>
            <p:ph type="body" sz="quarter" idx="14"/>
          </p:nvPr>
        </p:nvSpPr>
        <p:spPr/>
        <p:txBody>
          <a:bodyPr/>
          <a:lstStyle/>
          <a:p>
            <a:r>
              <a:rPr lang="en-US"/>
              <a:t>(Fink, 2003)</a:t>
            </a:r>
            <a:endParaRPr lang="en-CA"/>
          </a:p>
        </p:txBody>
      </p:sp>
      <p:pic>
        <p:nvPicPr>
          <p:cNvPr id="53" name="Picture 52">
            <a:extLst>
              <a:ext uri="{FF2B5EF4-FFF2-40B4-BE49-F238E27FC236}">
                <a16:creationId xmlns:a16="http://schemas.microsoft.com/office/drawing/2014/main" id="{E33BA366-E570-254B-BFBA-0E86B890B323}"/>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
        <p:nvSpPr>
          <p:cNvPr id="74" name="Rectangle 73">
            <a:extLst>
              <a:ext uri="{FF2B5EF4-FFF2-40B4-BE49-F238E27FC236}">
                <a16:creationId xmlns:a16="http://schemas.microsoft.com/office/drawing/2014/main" id="{39862074-1BFA-9A48-935C-C7B0CE733758}"/>
              </a:ext>
            </a:extLst>
          </p:cNvPr>
          <p:cNvSpPr/>
          <p:nvPr/>
        </p:nvSpPr>
        <p:spPr>
          <a:xfrm>
            <a:off x="6943725" y="2505670"/>
            <a:ext cx="4229100" cy="923330"/>
          </a:xfrm>
          <a:prstGeom prst="rect">
            <a:avLst/>
          </a:prstGeom>
        </p:spPr>
        <p:txBody>
          <a:bodyPr wrap="square">
            <a:spAutoFit/>
          </a:bodyPr>
          <a:lstStyle/>
          <a:p>
            <a:pPr>
              <a:lnSpc>
                <a:spcPct val="90000"/>
              </a:lnSpc>
            </a:pPr>
            <a:r>
              <a:rPr lang="en-CA" sz="2400" b="1"/>
              <a:t>Application</a:t>
            </a:r>
            <a:r>
              <a:rPr lang="en-CA" sz="2400"/>
              <a:t>: </a:t>
            </a:r>
            <a:r>
              <a:rPr lang="en-CA"/>
              <a:t/>
            </a:r>
            <a:br>
              <a:rPr lang="en-CA"/>
            </a:br>
            <a:r>
              <a:rPr lang="en-CA"/>
              <a:t>Critical thinking, practice skills, creativity, managing projects.</a:t>
            </a:r>
            <a:endParaRPr lang="en-US"/>
          </a:p>
        </p:txBody>
      </p:sp>
      <p:sp>
        <p:nvSpPr>
          <p:cNvPr id="75" name="Rectangle 74">
            <a:extLst>
              <a:ext uri="{FF2B5EF4-FFF2-40B4-BE49-F238E27FC236}">
                <a16:creationId xmlns:a16="http://schemas.microsoft.com/office/drawing/2014/main" id="{1C692F9C-FA20-934B-851D-B8C51B35A377}"/>
              </a:ext>
            </a:extLst>
          </p:cNvPr>
          <p:cNvSpPr/>
          <p:nvPr/>
        </p:nvSpPr>
        <p:spPr>
          <a:xfrm>
            <a:off x="875153" y="1918077"/>
            <a:ext cx="4229100" cy="674031"/>
          </a:xfrm>
          <a:prstGeom prst="rect">
            <a:avLst/>
          </a:prstGeom>
        </p:spPr>
        <p:txBody>
          <a:bodyPr wrap="square">
            <a:spAutoFit/>
          </a:bodyPr>
          <a:lstStyle/>
          <a:p>
            <a:pPr algn="r">
              <a:lnSpc>
                <a:spcPct val="90000"/>
              </a:lnSpc>
            </a:pPr>
            <a:r>
              <a:rPr lang="en-CA" sz="2400" b="1"/>
              <a:t>Foundational Knowledge</a:t>
            </a:r>
            <a:r>
              <a:rPr lang="en-CA" sz="2400"/>
              <a:t>: </a:t>
            </a:r>
            <a:r>
              <a:rPr lang="en-CA"/>
              <a:t/>
            </a:r>
            <a:br>
              <a:rPr lang="en-CA"/>
            </a:br>
            <a:r>
              <a:rPr lang="en-CA"/>
              <a:t>Remembering and understanding.</a:t>
            </a:r>
            <a:endParaRPr lang="en-US"/>
          </a:p>
        </p:txBody>
      </p:sp>
      <p:sp>
        <p:nvSpPr>
          <p:cNvPr id="76" name="Rectangle 75">
            <a:extLst>
              <a:ext uri="{FF2B5EF4-FFF2-40B4-BE49-F238E27FC236}">
                <a16:creationId xmlns:a16="http://schemas.microsoft.com/office/drawing/2014/main" id="{6E5D649F-E9DC-C640-AEDE-8E937D8C93F5}"/>
              </a:ext>
            </a:extLst>
          </p:cNvPr>
          <p:cNvSpPr/>
          <p:nvPr/>
        </p:nvSpPr>
        <p:spPr>
          <a:xfrm>
            <a:off x="6943725" y="3675227"/>
            <a:ext cx="4229100" cy="674031"/>
          </a:xfrm>
          <a:prstGeom prst="rect">
            <a:avLst/>
          </a:prstGeom>
        </p:spPr>
        <p:txBody>
          <a:bodyPr wrap="square">
            <a:spAutoFit/>
          </a:bodyPr>
          <a:lstStyle/>
          <a:p>
            <a:pPr>
              <a:lnSpc>
                <a:spcPct val="90000"/>
              </a:lnSpc>
            </a:pPr>
            <a:r>
              <a:rPr lang="en-CA" sz="2400" b="1"/>
              <a:t>Human Dimension</a:t>
            </a:r>
            <a:r>
              <a:rPr lang="en-CA" sz="2400"/>
              <a:t>: </a:t>
            </a:r>
            <a:r>
              <a:rPr lang="en-CA"/>
              <a:t/>
            </a:r>
            <a:br>
              <a:rPr lang="en-CA"/>
            </a:br>
            <a:r>
              <a:rPr lang="en-CA"/>
              <a:t>Leadership, citizenship, ethics.</a:t>
            </a:r>
            <a:endParaRPr lang="en-US"/>
          </a:p>
        </p:txBody>
      </p:sp>
      <p:sp>
        <p:nvSpPr>
          <p:cNvPr id="77" name="Rectangle 76">
            <a:extLst>
              <a:ext uri="{FF2B5EF4-FFF2-40B4-BE49-F238E27FC236}">
                <a16:creationId xmlns:a16="http://schemas.microsoft.com/office/drawing/2014/main" id="{A8899C62-595F-2F4A-906B-DDF226E1E3AE}"/>
              </a:ext>
            </a:extLst>
          </p:cNvPr>
          <p:cNvSpPr/>
          <p:nvPr/>
        </p:nvSpPr>
        <p:spPr>
          <a:xfrm>
            <a:off x="6943725" y="4595484"/>
            <a:ext cx="4229100" cy="1015663"/>
          </a:xfrm>
          <a:prstGeom prst="rect">
            <a:avLst/>
          </a:prstGeom>
        </p:spPr>
        <p:txBody>
          <a:bodyPr wrap="square">
            <a:spAutoFit/>
          </a:bodyPr>
          <a:lstStyle/>
          <a:p>
            <a:r>
              <a:rPr lang="en-CA" sz="2400" b="1"/>
              <a:t>Learning How to Learn</a:t>
            </a:r>
            <a:r>
              <a:rPr lang="en-CA" sz="2400"/>
              <a:t>:</a:t>
            </a:r>
            <a:r>
              <a:rPr lang="en-CA"/>
              <a:t/>
            </a:r>
            <a:br>
              <a:rPr lang="en-CA"/>
            </a:br>
            <a:r>
              <a:rPr lang="en-CA"/>
              <a:t>Enhancing learning plans; </a:t>
            </a:r>
            <a:br>
              <a:rPr lang="en-CA"/>
            </a:br>
            <a:r>
              <a:rPr lang="en-CA"/>
              <a:t>inquiring, self-directed learning.</a:t>
            </a:r>
          </a:p>
        </p:txBody>
      </p:sp>
      <p:sp>
        <p:nvSpPr>
          <p:cNvPr id="78" name="Rectangle 77">
            <a:extLst>
              <a:ext uri="{FF2B5EF4-FFF2-40B4-BE49-F238E27FC236}">
                <a16:creationId xmlns:a16="http://schemas.microsoft.com/office/drawing/2014/main" id="{747A7A2D-8732-784F-B19C-B37B875FABE1}"/>
              </a:ext>
            </a:extLst>
          </p:cNvPr>
          <p:cNvSpPr/>
          <p:nvPr/>
        </p:nvSpPr>
        <p:spPr>
          <a:xfrm>
            <a:off x="875153" y="4022591"/>
            <a:ext cx="4229100" cy="923330"/>
          </a:xfrm>
          <a:prstGeom prst="rect">
            <a:avLst/>
          </a:prstGeom>
        </p:spPr>
        <p:txBody>
          <a:bodyPr wrap="square">
            <a:spAutoFit/>
          </a:bodyPr>
          <a:lstStyle/>
          <a:p>
            <a:pPr algn="r">
              <a:lnSpc>
                <a:spcPct val="90000"/>
              </a:lnSpc>
            </a:pPr>
            <a:r>
              <a:rPr lang="en-CA" sz="2400" b="1"/>
              <a:t>Caring</a:t>
            </a:r>
            <a:r>
              <a:rPr lang="en-CA" sz="2400"/>
              <a:t>:</a:t>
            </a:r>
            <a:r>
              <a:rPr lang="en-CA"/>
              <a:t/>
            </a:r>
            <a:br>
              <a:rPr lang="en-CA"/>
            </a:br>
            <a:r>
              <a:rPr lang="en-CA"/>
              <a:t>Feelings, interests, </a:t>
            </a:r>
          </a:p>
          <a:p>
            <a:pPr algn="r">
              <a:lnSpc>
                <a:spcPct val="90000"/>
              </a:lnSpc>
            </a:pPr>
            <a:r>
              <a:rPr lang="en-CA"/>
              <a:t>values, commitments.</a:t>
            </a:r>
            <a:r>
              <a:rPr lang="en-US"/>
              <a:t> </a:t>
            </a:r>
          </a:p>
        </p:txBody>
      </p:sp>
      <p:sp>
        <p:nvSpPr>
          <p:cNvPr id="79" name="Rectangle 78">
            <a:extLst>
              <a:ext uri="{FF2B5EF4-FFF2-40B4-BE49-F238E27FC236}">
                <a16:creationId xmlns:a16="http://schemas.microsoft.com/office/drawing/2014/main" id="{D285097D-E1DF-B949-B620-482F85C4363D}"/>
              </a:ext>
            </a:extLst>
          </p:cNvPr>
          <p:cNvSpPr/>
          <p:nvPr/>
        </p:nvSpPr>
        <p:spPr>
          <a:xfrm>
            <a:off x="875153" y="2865077"/>
            <a:ext cx="4229100" cy="923330"/>
          </a:xfrm>
          <a:prstGeom prst="rect">
            <a:avLst/>
          </a:prstGeom>
        </p:spPr>
        <p:txBody>
          <a:bodyPr wrap="square">
            <a:spAutoFit/>
          </a:bodyPr>
          <a:lstStyle/>
          <a:p>
            <a:pPr algn="r">
              <a:lnSpc>
                <a:spcPct val="90000"/>
              </a:lnSpc>
            </a:pPr>
            <a:r>
              <a:rPr lang="en-CA" sz="2400" b="1"/>
              <a:t>Integration</a:t>
            </a:r>
            <a:r>
              <a:rPr lang="en-CA" sz="2400"/>
              <a:t>: </a:t>
            </a:r>
            <a:br>
              <a:rPr lang="en-CA" sz="2400"/>
            </a:br>
            <a:r>
              <a:rPr lang="en-CA"/>
              <a:t>Connection of ideas </a:t>
            </a:r>
            <a:br>
              <a:rPr lang="en-CA"/>
            </a:br>
            <a:r>
              <a:rPr lang="en-CA"/>
              <a:t>and experiences.</a:t>
            </a:r>
            <a:endParaRPr lang="en-US"/>
          </a:p>
        </p:txBody>
      </p:sp>
      <p:grpSp>
        <p:nvGrpSpPr>
          <p:cNvPr id="36" name="Group 35">
            <a:extLst>
              <a:ext uri="{FF2B5EF4-FFF2-40B4-BE49-F238E27FC236}">
                <a16:creationId xmlns:a16="http://schemas.microsoft.com/office/drawing/2014/main" id="{FFE3C1BE-C7C3-6E46-A874-DE29D851AAFC}"/>
              </a:ext>
            </a:extLst>
          </p:cNvPr>
          <p:cNvGrpSpPr/>
          <p:nvPr/>
        </p:nvGrpSpPr>
        <p:grpSpPr>
          <a:xfrm>
            <a:off x="5295636" y="1929472"/>
            <a:ext cx="1451866" cy="3352658"/>
            <a:chOff x="6220669" y="5303087"/>
            <a:chExt cx="1148958" cy="2653181"/>
          </a:xfrm>
        </p:grpSpPr>
        <p:sp>
          <p:nvSpPr>
            <p:cNvPr id="68" name="Oval 67">
              <a:extLst>
                <a:ext uri="{FF2B5EF4-FFF2-40B4-BE49-F238E27FC236}">
                  <a16:creationId xmlns:a16="http://schemas.microsoft.com/office/drawing/2014/main" id="{B37089D4-664F-E842-9ED1-AC51956FB624}"/>
                </a:ext>
              </a:extLst>
            </p:cNvPr>
            <p:cNvSpPr/>
            <p:nvPr/>
          </p:nvSpPr>
          <p:spPr>
            <a:xfrm>
              <a:off x="6220669" y="5303087"/>
              <a:ext cx="423025" cy="42302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69" name="Oval 68">
              <a:extLst>
                <a:ext uri="{FF2B5EF4-FFF2-40B4-BE49-F238E27FC236}">
                  <a16:creationId xmlns:a16="http://schemas.microsoft.com/office/drawing/2014/main" id="{4194E510-6BEB-F14A-8A70-974C404CF97B}"/>
                </a:ext>
              </a:extLst>
            </p:cNvPr>
            <p:cNvSpPr/>
            <p:nvPr/>
          </p:nvSpPr>
          <p:spPr>
            <a:xfrm>
              <a:off x="6220669" y="6180651"/>
              <a:ext cx="423025" cy="423025"/>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70" name="Oval 69">
              <a:extLst>
                <a:ext uri="{FF2B5EF4-FFF2-40B4-BE49-F238E27FC236}">
                  <a16:creationId xmlns:a16="http://schemas.microsoft.com/office/drawing/2014/main" id="{8E407474-5946-0649-B09D-8F6078D51B80}"/>
                </a:ext>
              </a:extLst>
            </p:cNvPr>
            <p:cNvSpPr/>
            <p:nvPr/>
          </p:nvSpPr>
          <p:spPr>
            <a:xfrm>
              <a:off x="6220669" y="7110218"/>
              <a:ext cx="423025" cy="423025"/>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71" name="Oval 70">
              <a:extLst>
                <a:ext uri="{FF2B5EF4-FFF2-40B4-BE49-F238E27FC236}">
                  <a16:creationId xmlns:a16="http://schemas.microsoft.com/office/drawing/2014/main" id="{72414F7C-4B0E-AC4B-879B-8E556814347F}"/>
                </a:ext>
              </a:extLst>
            </p:cNvPr>
            <p:cNvSpPr/>
            <p:nvPr/>
          </p:nvSpPr>
          <p:spPr>
            <a:xfrm>
              <a:off x="6946602" y="5759071"/>
              <a:ext cx="423025" cy="42302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72" name="Oval 71">
              <a:extLst>
                <a:ext uri="{FF2B5EF4-FFF2-40B4-BE49-F238E27FC236}">
                  <a16:creationId xmlns:a16="http://schemas.microsoft.com/office/drawing/2014/main" id="{983B85A4-DA92-CE46-8DE5-C5FBF857F5D7}"/>
                </a:ext>
              </a:extLst>
            </p:cNvPr>
            <p:cNvSpPr/>
            <p:nvPr/>
          </p:nvSpPr>
          <p:spPr>
            <a:xfrm>
              <a:off x="6946602" y="6646487"/>
              <a:ext cx="423025" cy="42302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73" name="Oval 72">
              <a:extLst>
                <a:ext uri="{FF2B5EF4-FFF2-40B4-BE49-F238E27FC236}">
                  <a16:creationId xmlns:a16="http://schemas.microsoft.com/office/drawing/2014/main" id="{68F0C4B2-196F-F446-9CE3-36406D3B3E01}"/>
                </a:ext>
              </a:extLst>
            </p:cNvPr>
            <p:cNvSpPr/>
            <p:nvPr/>
          </p:nvSpPr>
          <p:spPr>
            <a:xfrm>
              <a:off x="6946602" y="7533243"/>
              <a:ext cx="423025" cy="423025"/>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cxnSp>
          <p:nvCxnSpPr>
            <p:cNvPr id="86" name="Straight Connector 85">
              <a:extLst>
                <a:ext uri="{FF2B5EF4-FFF2-40B4-BE49-F238E27FC236}">
                  <a16:creationId xmlns:a16="http://schemas.microsoft.com/office/drawing/2014/main" id="{2CC7C955-37C4-A940-885D-10D3BCC73528}"/>
                </a:ext>
              </a:extLst>
            </p:cNvPr>
            <p:cNvCxnSpPr/>
            <p:nvPr/>
          </p:nvCxnSpPr>
          <p:spPr>
            <a:xfrm>
              <a:off x="6600234" y="5612943"/>
              <a:ext cx="384047" cy="233164"/>
            </a:xfrm>
            <a:prstGeom prst="line">
              <a:avLst/>
            </a:prstGeom>
            <a:ln w="19050" cmpd="sng"/>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9978614C-CEEC-2A4D-9DE2-4FDD4C88C82E}"/>
                </a:ext>
              </a:extLst>
            </p:cNvPr>
            <p:cNvCxnSpPr/>
            <p:nvPr/>
          </p:nvCxnSpPr>
          <p:spPr>
            <a:xfrm>
              <a:off x="6600234" y="6521322"/>
              <a:ext cx="384047" cy="233164"/>
            </a:xfrm>
            <a:prstGeom prst="line">
              <a:avLst/>
            </a:prstGeom>
            <a:ln w="1905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6214AA73-9674-4C42-B0EC-BBC75472D474}"/>
                </a:ext>
              </a:extLst>
            </p:cNvPr>
            <p:cNvCxnSpPr/>
            <p:nvPr/>
          </p:nvCxnSpPr>
          <p:spPr>
            <a:xfrm>
              <a:off x="6600234" y="7457039"/>
              <a:ext cx="384047" cy="233164"/>
            </a:xfrm>
            <a:prstGeom prst="line">
              <a:avLst/>
            </a:prstGeom>
            <a:ln w="19050" cmpd="sng">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22293DF3-D607-2C48-ADC7-912BD1F0DD9D}"/>
                </a:ext>
              </a:extLst>
            </p:cNvPr>
            <p:cNvCxnSpPr/>
            <p:nvPr/>
          </p:nvCxnSpPr>
          <p:spPr>
            <a:xfrm flipH="1">
              <a:off x="6600234" y="6093020"/>
              <a:ext cx="384047" cy="233164"/>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61FDFF13-1ADC-7B47-B985-C469A3E0D9C6}"/>
                </a:ext>
              </a:extLst>
            </p:cNvPr>
            <p:cNvCxnSpPr/>
            <p:nvPr/>
          </p:nvCxnSpPr>
          <p:spPr>
            <a:xfrm flipH="1">
              <a:off x="6600234" y="6984725"/>
              <a:ext cx="384047" cy="233164"/>
            </a:xfrm>
            <a:prstGeom prst="line">
              <a:avLst/>
            </a:prstGeom>
            <a:ln w="19050" cmpd="sng">
              <a:solidFill>
                <a:schemeClr val="accent4"/>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3498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
                                        <p:tgtEl>
                                          <p:spTgt spid="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100"/>
                                        <p:tgtEl>
                                          <p:spTgt spid="7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100"/>
                                        <p:tgtEl>
                                          <p:spTgt spid="7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100"/>
                                        <p:tgtEl>
                                          <p:spTgt spid="7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77" grpId="0"/>
      <p:bldP spid="78" grpId="0"/>
      <p:bldP spid="7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FINK’S TAXONOMY</a:t>
            </a:r>
          </a:p>
        </p:txBody>
      </p:sp>
      <p:sp>
        <p:nvSpPr>
          <p:cNvPr id="16" name="Content Placeholder 15">
            <a:extLst>
              <a:ext uri="{FF2B5EF4-FFF2-40B4-BE49-F238E27FC236}">
                <a16:creationId xmlns:a16="http://schemas.microsoft.com/office/drawing/2014/main" id="{55DA80CE-3936-064C-A737-118CF7226046}"/>
              </a:ext>
            </a:extLst>
          </p:cNvPr>
          <p:cNvSpPr>
            <a:spLocks noGrp="1"/>
          </p:cNvSpPr>
          <p:nvPr>
            <p:ph idx="1"/>
          </p:nvPr>
        </p:nvSpPr>
        <p:spPr/>
        <p:txBody>
          <a:bodyPr/>
          <a:lstStyle/>
          <a:p>
            <a:pPr algn="ctr"/>
            <a:r>
              <a:rPr lang="en-CA" sz="2200" dirty="0"/>
              <a:t>Interested in identifying what domains of </a:t>
            </a:r>
            <a:r>
              <a:rPr lang="en-CA" sz="2200" b="1" dirty="0"/>
              <a:t>Fink’s Taxonomy </a:t>
            </a:r>
            <a:br>
              <a:rPr lang="en-CA" sz="2200" b="1" dirty="0"/>
            </a:br>
            <a:r>
              <a:rPr lang="en-CA" sz="2200" dirty="0"/>
              <a:t>are most relevant to the student experience in your course/program? </a:t>
            </a:r>
            <a:br>
              <a:rPr lang="en-CA" sz="2200" dirty="0"/>
            </a:br>
            <a:r>
              <a:rPr lang="en-CA" sz="2200" dirty="0"/>
              <a:t>Adapted from (Barkley, &amp; Major,  2016). </a:t>
            </a:r>
            <a:endParaRPr lang="en-CA" sz="2200" b="1" dirty="0"/>
          </a:p>
          <a:p>
            <a:pPr algn="ctr"/>
            <a:endParaRPr lang="en-US" sz="2200" dirty="0"/>
          </a:p>
          <a:p>
            <a:pPr algn="ctr"/>
            <a:endParaRPr lang="en-US" dirty="0"/>
          </a:p>
          <a:p>
            <a:endParaRPr lang="en-US" dirty="0"/>
          </a:p>
        </p:txBody>
      </p:sp>
      <p:pic>
        <p:nvPicPr>
          <p:cNvPr id="11" name="Picture 10">
            <a:extLst>
              <a:ext uri="{FF2B5EF4-FFF2-40B4-BE49-F238E27FC236}">
                <a16:creationId xmlns:a16="http://schemas.microsoft.com/office/drawing/2014/main" id="{059D20CD-82DE-604B-BF0B-A42595A76840}"/>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99"/>
                    </a14:imgEffect>
                  </a14:imgLayer>
                </a14:imgProps>
              </a:ext>
              <a:ext uri="{28A0092B-C50C-407E-A947-70E740481C1C}">
                <a14:useLocalDpi xmlns:a14="http://schemas.microsoft.com/office/drawing/2010/main" val="0"/>
              </a:ext>
            </a:extLst>
          </a:blip>
          <a:stretch>
            <a:fillRect/>
          </a:stretch>
        </p:blipFill>
        <p:spPr>
          <a:xfrm>
            <a:off x="11379510" y="105852"/>
            <a:ext cx="649617" cy="649617"/>
          </a:xfrm>
          <a:prstGeom prst="rect">
            <a:avLst/>
          </a:prstGeom>
        </p:spPr>
      </p:pic>
      <p:sp>
        <p:nvSpPr>
          <p:cNvPr id="3" name="Rectangle 2">
            <a:extLst>
              <a:ext uri="{FF2B5EF4-FFF2-40B4-BE49-F238E27FC236}">
                <a16:creationId xmlns:a16="http://schemas.microsoft.com/office/drawing/2014/main" id="{95744E5A-FD80-4846-BE31-640DA81E1787}"/>
              </a:ext>
            </a:extLst>
          </p:cNvPr>
          <p:cNvSpPr/>
          <p:nvPr/>
        </p:nvSpPr>
        <p:spPr>
          <a:xfrm>
            <a:off x="3189514" y="2968669"/>
            <a:ext cx="5355772" cy="179927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EF244EB-063B-BC49-AD3E-41DFCE44D1B3}"/>
              </a:ext>
            </a:extLst>
          </p:cNvPr>
          <p:cNvGrpSpPr/>
          <p:nvPr/>
        </p:nvGrpSpPr>
        <p:grpSpPr>
          <a:xfrm>
            <a:off x="3363685" y="3168029"/>
            <a:ext cx="1302147" cy="1217221"/>
            <a:chOff x="382440" y="3092873"/>
            <a:chExt cx="1133208" cy="1022432"/>
          </a:xfrm>
        </p:grpSpPr>
        <p:pic>
          <p:nvPicPr>
            <p:cNvPr id="9" name="Graphic 8" descr="Clipboard">
              <a:extLst>
                <a:ext uri="{FF2B5EF4-FFF2-40B4-BE49-F238E27FC236}">
                  <a16:creationId xmlns:a16="http://schemas.microsoft.com/office/drawing/2014/main" id="{70F22D54-28F7-D943-9F00-56671A2979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82440" y="3092873"/>
              <a:ext cx="1022432" cy="1022432"/>
            </a:xfrm>
            <a:prstGeom prst="rect">
              <a:avLst/>
            </a:prstGeom>
          </p:spPr>
        </p:pic>
        <p:pic>
          <p:nvPicPr>
            <p:cNvPr id="6" name="Graphic 5" descr="Pencil">
              <a:extLst>
                <a:ext uri="{FF2B5EF4-FFF2-40B4-BE49-F238E27FC236}">
                  <a16:creationId xmlns:a16="http://schemas.microsoft.com/office/drawing/2014/main" id="{873009D0-823F-884A-9A1A-2BE3BCA10F8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38199" y="3292587"/>
              <a:ext cx="677449" cy="677449"/>
            </a:xfrm>
            <a:prstGeom prst="rect">
              <a:avLst/>
            </a:prstGeom>
          </p:spPr>
        </p:pic>
      </p:grpSp>
      <p:sp>
        <p:nvSpPr>
          <p:cNvPr id="10" name="Rectangle 9">
            <a:extLst>
              <a:ext uri="{FF2B5EF4-FFF2-40B4-BE49-F238E27FC236}">
                <a16:creationId xmlns:a16="http://schemas.microsoft.com/office/drawing/2014/main" id="{4A77E13F-40D4-B948-BFFF-60A30F8BC67B}"/>
              </a:ext>
            </a:extLst>
          </p:cNvPr>
          <p:cNvSpPr/>
          <p:nvPr/>
        </p:nvSpPr>
        <p:spPr>
          <a:xfrm>
            <a:off x="4678420" y="3221513"/>
            <a:ext cx="5018030" cy="1138773"/>
          </a:xfrm>
          <a:prstGeom prst="rect">
            <a:avLst/>
          </a:prstGeom>
        </p:spPr>
        <p:txBody>
          <a:bodyPr wrap="square">
            <a:spAutoFit/>
          </a:bodyPr>
          <a:lstStyle/>
          <a:p>
            <a:r>
              <a:rPr lang="en-CA" sz="2000" b="1" dirty="0">
                <a:solidFill>
                  <a:schemeClr val="accent3"/>
                </a:solidFill>
              </a:rPr>
              <a:t>Download and Complete the </a:t>
            </a:r>
          </a:p>
          <a:p>
            <a:r>
              <a:rPr lang="en-US" sz="2400" b="1" dirty="0">
                <a:solidFill>
                  <a:schemeClr val="accent6">
                    <a:lumMod val="75000"/>
                  </a:schemeClr>
                </a:solidFill>
                <a:hlinkClick r:id="rId9" tooltip="Download and Complete the Purposeful Experience Worksheet"/>
              </a:rPr>
              <a:t>Purposeful Experience </a:t>
            </a:r>
            <a:r>
              <a:rPr lang="en-US" sz="2400" b="1" dirty="0">
                <a:solidFill>
                  <a:schemeClr val="accent3"/>
                </a:solidFill>
                <a:hlinkClick r:id="rId9" tooltip="Download and Complete the Purposeful Experience Worksheet"/>
              </a:rPr>
              <a:t/>
            </a:r>
            <a:br>
              <a:rPr lang="en-US" sz="2400" b="1" dirty="0">
                <a:solidFill>
                  <a:schemeClr val="accent3"/>
                </a:solidFill>
                <a:hlinkClick r:id="rId9" tooltip="Download and Complete the Purposeful Experience Worksheet"/>
              </a:rPr>
            </a:br>
            <a:r>
              <a:rPr lang="en-US" sz="2400" b="1" dirty="0">
                <a:solidFill>
                  <a:schemeClr val="accent6">
                    <a:lumMod val="75000"/>
                  </a:schemeClr>
                </a:solidFill>
                <a:hlinkClick r:id="rId9" tooltip="Download and Complete the Purposeful Experience Worksheet"/>
              </a:rPr>
              <a:t>Worksheet</a:t>
            </a:r>
            <a:endParaRPr lang="en-US" sz="2400" dirty="0">
              <a:solidFill>
                <a:schemeClr val="accent6">
                  <a:lumMod val="75000"/>
                </a:schemeClr>
              </a:solidFill>
            </a:endParaRPr>
          </a:p>
        </p:txBody>
      </p:sp>
    </p:spTree>
    <p:extLst>
      <p:ext uri="{BB962C8B-B14F-4D97-AF65-F5344CB8AC3E}">
        <p14:creationId xmlns:p14="http://schemas.microsoft.com/office/powerpoint/2010/main" val="4159154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solidFill>
                  <a:schemeClr val="bg1"/>
                </a:solidFill>
              </a:rPr>
              <a:t>Assessment</a:t>
            </a:r>
          </a:p>
        </p:txBody>
      </p:sp>
    </p:spTree>
    <p:extLst>
      <p:ext uri="{BB962C8B-B14F-4D97-AF65-F5344CB8AC3E}">
        <p14:creationId xmlns:p14="http://schemas.microsoft.com/office/powerpoint/2010/main" val="654170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ASSESSMENT OF LEARNING</a:t>
            </a:r>
          </a:p>
        </p:txBody>
      </p:sp>
      <p:sp>
        <p:nvSpPr>
          <p:cNvPr id="16" name="Content Placeholder 15">
            <a:extLst>
              <a:ext uri="{FF2B5EF4-FFF2-40B4-BE49-F238E27FC236}">
                <a16:creationId xmlns:a16="http://schemas.microsoft.com/office/drawing/2014/main" id="{3E29B467-D59A-4E4D-8554-E6FA30D25B5A}"/>
              </a:ext>
            </a:extLst>
          </p:cNvPr>
          <p:cNvSpPr>
            <a:spLocks noGrp="1"/>
          </p:cNvSpPr>
          <p:nvPr>
            <p:ph idx="1"/>
          </p:nvPr>
        </p:nvSpPr>
        <p:spPr/>
        <p:txBody>
          <a:bodyPr/>
          <a:lstStyle/>
          <a:p>
            <a:pPr algn="ctr"/>
            <a:r>
              <a:rPr lang="en-US" sz="2400"/>
              <a:t>Assessment of learning is critical for ensuring </a:t>
            </a:r>
            <a:br>
              <a:rPr lang="en-US" sz="2400"/>
            </a:br>
            <a:r>
              <a:rPr lang="en-US" sz="2400"/>
              <a:t>the educational integrity of the student experience. </a:t>
            </a:r>
            <a:br>
              <a:rPr lang="en-US" sz="2400"/>
            </a:br>
            <a:r>
              <a:rPr lang="en-US" sz="2400"/>
              <a:t>(Young, &amp; Baker, 2004)</a:t>
            </a:r>
          </a:p>
          <a:p>
            <a:endParaRPr lang="en-US"/>
          </a:p>
        </p:txBody>
      </p:sp>
      <p:graphicFrame>
        <p:nvGraphicFramePr>
          <p:cNvPr id="9" name="Diagram 8"/>
          <p:cNvGraphicFramePr/>
          <p:nvPr>
            <p:extLst>
              <p:ext uri="{D42A27DB-BD31-4B8C-83A1-F6EECF244321}">
                <p14:modId xmlns:p14="http://schemas.microsoft.com/office/powerpoint/2010/main" val="1712500195"/>
              </p:ext>
            </p:extLst>
          </p:nvPr>
        </p:nvGraphicFramePr>
        <p:xfrm>
          <a:off x="2495551" y="2590653"/>
          <a:ext cx="7185526" cy="3995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0932D945-7758-104A-8507-E209FDAAF106}"/>
              </a:ext>
            </a:extLst>
          </p:cNvPr>
          <p:cNvPicPr>
            <a:picLocks noChangeAspect="1"/>
          </p:cNvPicPr>
          <p:nvPr/>
        </p:nvPicPr>
        <p:blipFill>
          <a:blip r:embed="rId7"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379510" y="105852"/>
            <a:ext cx="649617" cy="649617"/>
          </a:xfrm>
          <a:prstGeom prst="rect">
            <a:avLst/>
          </a:prstGeom>
        </p:spPr>
      </p:pic>
    </p:spTree>
    <p:extLst>
      <p:ext uri="{BB962C8B-B14F-4D97-AF65-F5344CB8AC3E}">
        <p14:creationId xmlns:p14="http://schemas.microsoft.com/office/powerpoint/2010/main" val="3249328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6A733C01-B4BF-0F45-B3CA-1EA3F11ECF41}"/>
              </a:ext>
            </a:extLst>
          </p:cNvPr>
          <p:cNvSpPr>
            <a:spLocks noGrp="1"/>
          </p:cNvSpPr>
          <p:nvPr>
            <p:ph type="body" sz="quarter" idx="20"/>
          </p:nvPr>
        </p:nvSpPr>
        <p:spPr/>
        <p:txBody>
          <a:bodyPr/>
          <a:lstStyle/>
          <a:p>
            <a:r>
              <a:rPr lang="en-CA"/>
              <a:t>Similar to the development of learning outcomes, in assessing students’ experiential learning, common approaches used to assess student learning more broadly can be applied when assessing students’ growth </a:t>
            </a:r>
            <a:br>
              <a:rPr lang="en-CA"/>
            </a:br>
            <a:r>
              <a:rPr lang="en-CA"/>
              <a:t>and development when learning through experience.</a:t>
            </a:r>
            <a:endParaRPr lang="en-US"/>
          </a:p>
          <a:p>
            <a:endParaRPr lang="en-US"/>
          </a:p>
          <a:p>
            <a:endParaRPr lang="en-US"/>
          </a:p>
        </p:txBody>
      </p:sp>
      <p:sp>
        <p:nvSpPr>
          <p:cNvPr id="4" name="Title 3"/>
          <p:cNvSpPr>
            <a:spLocks noGrp="1"/>
          </p:cNvSpPr>
          <p:nvPr>
            <p:ph type="title"/>
          </p:nvPr>
        </p:nvSpPr>
        <p:spPr/>
        <p:txBody>
          <a:bodyPr/>
          <a:lstStyle/>
          <a:p>
            <a:r>
              <a:rPr lang="en-CA"/>
              <a:t>ASSESSMENT</a:t>
            </a:r>
          </a:p>
        </p:txBody>
      </p:sp>
      <p:sp>
        <p:nvSpPr>
          <p:cNvPr id="5" name="Text Placeholder 4"/>
          <p:cNvSpPr>
            <a:spLocks noGrp="1"/>
          </p:cNvSpPr>
          <p:nvPr>
            <p:ph type="body" sz="quarter" idx="14"/>
          </p:nvPr>
        </p:nvSpPr>
        <p:spPr/>
        <p:txBody>
          <a:bodyPr/>
          <a:lstStyle/>
          <a:p>
            <a:r>
              <a:rPr lang="en-US"/>
              <a:t>(Young, &amp; Baker,  2004)</a:t>
            </a:r>
            <a:endParaRPr lang="en-CA"/>
          </a:p>
        </p:txBody>
      </p:sp>
      <p:pic>
        <p:nvPicPr>
          <p:cNvPr id="10" name="Picture 9">
            <a:extLst>
              <a:ext uri="{FF2B5EF4-FFF2-40B4-BE49-F238E27FC236}">
                <a16:creationId xmlns:a16="http://schemas.microsoft.com/office/drawing/2014/main" id="{DD0E56BA-7BE7-6245-90A3-5DFF990031DE}"/>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extLst>
      <p:ext uri="{BB962C8B-B14F-4D97-AF65-F5344CB8AC3E}">
        <p14:creationId xmlns:p14="http://schemas.microsoft.com/office/powerpoint/2010/main" val="966599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45"/>
          <p:cNvSpPr/>
          <p:nvPr/>
        </p:nvSpPr>
        <p:spPr>
          <a:xfrm>
            <a:off x="4680706" y="2216950"/>
            <a:ext cx="2190492" cy="2303324"/>
          </a:xfrm>
          <a:prstGeom prst="ellipse">
            <a:avLst/>
          </a:prstGeom>
          <a:solidFill>
            <a:schemeClr val="accent1">
              <a:lumMod val="60000"/>
              <a:lumOff val="40000"/>
              <a:alpha val="80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chemeClr val="tx1"/>
              </a:solidFill>
            </a:endParaRPr>
          </a:p>
        </p:txBody>
      </p:sp>
      <p:sp>
        <p:nvSpPr>
          <p:cNvPr id="4" name="Title 3"/>
          <p:cNvSpPr>
            <a:spLocks noGrp="1"/>
          </p:cNvSpPr>
          <p:nvPr>
            <p:ph type="title"/>
          </p:nvPr>
        </p:nvSpPr>
        <p:spPr/>
        <p:txBody>
          <a:bodyPr/>
          <a:lstStyle/>
          <a:p>
            <a:r>
              <a:rPr lang="en-CA"/>
              <a:t>TYPES OF LEARNING ASSESSMENT</a:t>
            </a:r>
          </a:p>
        </p:txBody>
      </p:sp>
      <p:sp>
        <p:nvSpPr>
          <p:cNvPr id="5" name="Text Placeholder 4"/>
          <p:cNvSpPr>
            <a:spLocks noGrp="1"/>
          </p:cNvSpPr>
          <p:nvPr>
            <p:ph type="body" sz="quarter" idx="15"/>
          </p:nvPr>
        </p:nvSpPr>
        <p:spPr/>
        <p:txBody>
          <a:bodyPr/>
          <a:lstStyle/>
          <a:p>
            <a:r>
              <a:rPr lang="en-CA"/>
              <a:t>There are three main types of learning assessment</a:t>
            </a:r>
          </a:p>
        </p:txBody>
      </p:sp>
      <p:sp>
        <p:nvSpPr>
          <p:cNvPr id="2" name="Text Placeholder 1">
            <a:extLst>
              <a:ext uri="{FF2B5EF4-FFF2-40B4-BE49-F238E27FC236}">
                <a16:creationId xmlns:a16="http://schemas.microsoft.com/office/drawing/2014/main" id="{4FCD7F05-0830-7143-87E5-8F75A578ACC9}"/>
              </a:ext>
            </a:extLst>
          </p:cNvPr>
          <p:cNvSpPr>
            <a:spLocks noGrp="1"/>
          </p:cNvSpPr>
          <p:nvPr>
            <p:ph type="body" sz="quarter" idx="14"/>
          </p:nvPr>
        </p:nvSpPr>
        <p:spPr>
          <a:xfrm>
            <a:off x="838200" y="6049892"/>
            <a:ext cx="10515600" cy="355600"/>
          </a:xfrm>
        </p:spPr>
        <p:txBody>
          <a:bodyPr/>
          <a:lstStyle/>
          <a:p>
            <a:r>
              <a:rPr lang="en-US"/>
              <a:t>(Ash, &amp; Clayton, 2009)</a:t>
            </a:r>
          </a:p>
        </p:txBody>
      </p:sp>
      <p:sp>
        <p:nvSpPr>
          <p:cNvPr id="44" name="Oval 43"/>
          <p:cNvSpPr/>
          <p:nvPr/>
        </p:nvSpPr>
        <p:spPr>
          <a:xfrm>
            <a:off x="3960755" y="3137281"/>
            <a:ext cx="1439901" cy="1514070"/>
          </a:xfrm>
          <a:prstGeom prst="ellipse">
            <a:avLst/>
          </a:prstGeom>
          <a:solidFill>
            <a:schemeClr val="accent1">
              <a:alpha val="80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chemeClr val="tx1"/>
              </a:solidFill>
            </a:endParaRPr>
          </a:p>
        </p:txBody>
      </p:sp>
      <p:sp>
        <p:nvSpPr>
          <p:cNvPr id="45" name="Oval 44"/>
          <p:cNvSpPr/>
          <p:nvPr/>
        </p:nvSpPr>
        <p:spPr>
          <a:xfrm>
            <a:off x="6410341" y="2158570"/>
            <a:ext cx="1402813" cy="1475073"/>
          </a:xfrm>
          <a:prstGeom prst="ellipse">
            <a:avLst/>
          </a:prstGeom>
          <a:solidFill>
            <a:schemeClr val="accent5">
              <a:alpha val="80000"/>
            </a:schemeClr>
          </a:solidFill>
          <a:ln>
            <a:solidFill>
              <a:schemeClr val="accent5">
                <a:lumMod val="50000"/>
                <a:alpha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chemeClr val="tx1"/>
              </a:solidFill>
            </a:endParaRPr>
          </a:p>
        </p:txBody>
      </p:sp>
      <p:sp>
        <p:nvSpPr>
          <p:cNvPr id="50" name="Rectangle 49"/>
          <p:cNvSpPr/>
          <p:nvPr/>
        </p:nvSpPr>
        <p:spPr>
          <a:xfrm>
            <a:off x="-591081" y="3494066"/>
            <a:ext cx="3714199" cy="2372957"/>
          </a:xfrm>
          <a:prstGeom prst="rect">
            <a:avLst/>
          </a:prstGeom>
        </p:spPr>
        <p:txBody>
          <a:bodyPr wrap="square">
            <a:spAutoFit/>
          </a:bodyPr>
          <a:lstStyle/>
          <a:p>
            <a:pPr algn="r">
              <a:lnSpc>
                <a:spcPct val="95000"/>
              </a:lnSpc>
            </a:pPr>
            <a:r>
              <a:rPr lang="en-US" sz="2400" b="1"/>
              <a:t>Formative </a:t>
            </a:r>
            <a:br>
              <a:rPr lang="en-US" sz="2400" b="1"/>
            </a:br>
            <a:r>
              <a:rPr lang="en-US" sz="2400" b="1"/>
              <a:t>Assessment</a:t>
            </a:r>
          </a:p>
          <a:p>
            <a:pPr algn="r">
              <a:lnSpc>
                <a:spcPct val="95000"/>
              </a:lnSpc>
            </a:pPr>
            <a:r>
              <a:rPr lang="en-US"/>
              <a:t>Implemented </a:t>
            </a:r>
            <a:r>
              <a:rPr lang="en-US" b="1"/>
              <a:t>throughout </a:t>
            </a:r>
            <a:br>
              <a:rPr lang="en-US" b="1"/>
            </a:br>
            <a:r>
              <a:rPr lang="en-US" b="1"/>
              <a:t>the student experience </a:t>
            </a:r>
            <a:br>
              <a:rPr lang="en-US" b="1"/>
            </a:br>
            <a:r>
              <a:rPr lang="en-US"/>
              <a:t>with the purpose </a:t>
            </a:r>
            <a:br>
              <a:rPr lang="en-US"/>
            </a:br>
            <a:r>
              <a:rPr lang="en-US"/>
              <a:t>of recognizing </a:t>
            </a:r>
            <a:br>
              <a:rPr lang="en-US"/>
            </a:br>
            <a:r>
              <a:rPr lang="en-US"/>
              <a:t>challenges and </a:t>
            </a:r>
            <a:br>
              <a:rPr lang="en-US"/>
            </a:br>
            <a:r>
              <a:rPr lang="en-US"/>
              <a:t>improving upon them.</a:t>
            </a:r>
          </a:p>
        </p:txBody>
      </p:sp>
      <p:sp>
        <p:nvSpPr>
          <p:cNvPr id="51" name="Rectangle 50"/>
          <p:cNvSpPr/>
          <p:nvPr/>
        </p:nvSpPr>
        <p:spPr>
          <a:xfrm>
            <a:off x="8546472" y="2059775"/>
            <a:ext cx="3448253" cy="1846659"/>
          </a:xfrm>
          <a:prstGeom prst="rect">
            <a:avLst/>
          </a:prstGeom>
        </p:spPr>
        <p:txBody>
          <a:bodyPr wrap="square">
            <a:spAutoFit/>
          </a:bodyPr>
          <a:lstStyle/>
          <a:p>
            <a:pPr>
              <a:lnSpc>
                <a:spcPct val="95000"/>
              </a:lnSpc>
            </a:pPr>
            <a:r>
              <a:rPr lang="en-US" sz="2400" b="1"/>
              <a:t>Summative </a:t>
            </a:r>
            <a:br>
              <a:rPr lang="en-US" sz="2400" b="1"/>
            </a:br>
            <a:r>
              <a:rPr lang="en-US" sz="2400" b="1"/>
              <a:t>Assessment</a:t>
            </a:r>
          </a:p>
          <a:p>
            <a:pPr>
              <a:lnSpc>
                <a:spcPct val="95000"/>
              </a:lnSpc>
            </a:pPr>
            <a:r>
              <a:rPr lang="en-US"/>
              <a:t>Implemented at the </a:t>
            </a:r>
            <a:r>
              <a:rPr lang="en-US" b="1"/>
              <a:t>end of the student experience </a:t>
            </a:r>
            <a:r>
              <a:rPr lang="en-US"/>
              <a:t>to evaluate outcomes achieved as a part </a:t>
            </a:r>
            <a:br>
              <a:rPr lang="en-US"/>
            </a:br>
            <a:r>
              <a:rPr lang="en-US"/>
              <a:t>of the experience.</a:t>
            </a:r>
            <a:endParaRPr lang="en-US" sz="1600"/>
          </a:p>
        </p:txBody>
      </p:sp>
      <p:sp>
        <p:nvSpPr>
          <p:cNvPr id="52" name="Rectangle 51"/>
          <p:cNvSpPr/>
          <p:nvPr/>
        </p:nvSpPr>
        <p:spPr>
          <a:xfrm>
            <a:off x="7244862" y="4226191"/>
            <a:ext cx="4749863" cy="1846659"/>
          </a:xfrm>
          <a:prstGeom prst="rect">
            <a:avLst/>
          </a:prstGeom>
        </p:spPr>
        <p:txBody>
          <a:bodyPr wrap="square">
            <a:spAutoFit/>
          </a:bodyPr>
          <a:lstStyle/>
          <a:p>
            <a:pPr>
              <a:lnSpc>
                <a:spcPct val="95000"/>
              </a:lnSpc>
            </a:pPr>
            <a:r>
              <a:rPr lang="en-US" sz="2400" b="1"/>
              <a:t>Integrated </a:t>
            </a:r>
            <a:br>
              <a:rPr lang="en-US" sz="2400" b="1"/>
            </a:br>
            <a:r>
              <a:rPr lang="en-US" sz="2400" b="1"/>
              <a:t>Assessment</a:t>
            </a:r>
          </a:p>
          <a:p>
            <a:pPr>
              <a:lnSpc>
                <a:spcPct val="95000"/>
              </a:lnSpc>
            </a:pPr>
            <a:r>
              <a:rPr lang="en-US"/>
              <a:t>Merges </a:t>
            </a:r>
            <a:r>
              <a:rPr lang="en-US" b="1"/>
              <a:t>formative and summative </a:t>
            </a:r>
            <a:r>
              <a:rPr lang="en-US"/>
              <a:t>assessment to encourage students </a:t>
            </a:r>
            <a:br>
              <a:rPr lang="en-US"/>
            </a:br>
            <a:r>
              <a:rPr lang="en-US"/>
              <a:t>to be conscious of their own learning. </a:t>
            </a:r>
          </a:p>
          <a:p>
            <a:pPr>
              <a:lnSpc>
                <a:spcPct val="95000"/>
              </a:lnSpc>
            </a:pPr>
            <a:endParaRPr lang="en-US"/>
          </a:p>
        </p:txBody>
      </p:sp>
      <p:cxnSp>
        <p:nvCxnSpPr>
          <p:cNvPr id="61" name="Straight Connector 60"/>
          <p:cNvCxnSpPr>
            <a:cxnSpLocks/>
            <a:endCxn id="44" idx="2"/>
          </p:cNvCxnSpPr>
          <p:nvPr/>
        </p:nvCxnSpPr>
        <p:spPr>
          <a:xfrm>
            <a:off x="3189394" y="3815942"/>
            <a:ext cx="771361" cy="78374"/>
          </a:xfrm>
          <a:prstGeom prst="line">
            <a:avLst/>
          </a:prstGeom>
          <a:ln w="1905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8A2D04D9-9A90-2041-9932-B0849CCB6A54}"/>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cxnSp>
        <p:nvCxnSpPr>
          <p:cNvPr id="27" name="Straight Connector 26"/>
          <p:cNvCxnSpPr>
            <a:cxnSpLocks/>
          </p:cNvCxnSpPr>
          <p:nvPr/>
        </p:nvCxnSpPr>
        <p:spPr>
          <a:xfrm flipV="1">
            <a:off x="7813154" y="2560320"/>
            <a:ext cx="584086" cy="218114"/>
          </a:xfrm>
          <a:prstGeom prst="line">
            <a:avLst/>
          </a:prstGeom>
          <a:ln w="1905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a:stCxn id="46" idx="5"/>
          </p:cNvCxnSpPr>
          <p:nvPr/>
        </p:nvCxnSpPr>
        <p:spPr>
          <a:xfrm>
            <a:off x="6550408" y="4182960"/>
            <a:ext cx="501023" cy="337314"/>
          </a:xfrm>
          <a:prstGeom prst="line">
            <a:avLst/>
          </a:prstGeom>
          <a:ln w="1905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019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t>Introduction</a:t>
            </a:r>
          </a:p>
        </p:txBody>
      </p:sp>
    </p:spTree>
    <p:extLst>
      <p:ext uri="{BB962C8B-B14F-4D97-AF65-F5344CB8AC3E}">
        <p14:creationId xmlns:p14="http://schemas.microsoft.com/office/powerpoint/2010/main" val="22702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A MODEL FOR STUDENT ASSESSMENT</a:t>
            </a:r>
          </a:p>
        </p:txBody>
      </p:sp>
      <p:sp>
        <p:nvSpPr>
          <p:cNvPr id="3" name="Content Placeholder 2"/>
          <p:cNvSpPr>
            <a:spLocks noGrp="1"/>
          </p:cNvSpPr>
          <p:nvPr>
            <p:ph sz="half" idx="1"/>
          </p:nvPr>
        </p:nvSpPr>
        <p:spPr/>
        <p:txBody>
          <a:bodyPr/>
          <a:lstStyle/>
          <a:p>
            <a:r>
              <a:rPr lang="en-US" b="1" dirty="0"/>
              <a:t>Miller’s Triangle/Model </a:t>
            </a:r>
            <a:br>
              <a:rPr lang="en-US" b="1" dirty="0"/>
            </a:br>
            <a:r>
              <a:rPr lang="en-US" b="1" dirty="0"/>
              <a:t>of Clinical Competence </a:t>
            </a:r>
            <a:br>
              <a:rPr lang="en-US" b="1" dirty="0"/>
            </a:br>
            <a:r>
              <a:rPr lang="en-US" dirty="0"/>
              <a:t>is a popular conceptual model </a:t>
            </a:r>
            <a:br>
              <a:rPr lang="en-US" dirty="0"/>
            </a:br>
            <a:r>
              <a:rPr lang="en-US" dirty="0"/>
              <a:t>used in the assessment </a:t>
            </a:r>
            <a:br>
              <a:rPr lang="en-US" dirty="0"/>
            </a:br>
            <a:r>
              <a:rPr lang="en-US" dirty="0"/>
              <a:t>of student experience. </a:t>
            </a:r>
          </a:p>
          <a:p>
            <a:r>
              <a:rPr lang="en-US" dirty="0"/>
              <a:t>This involves assessing </a:t>
            </a:r>
            <a:br>
              <a:rPr lang="en-US" dirty="0"/>
            </a:br>
            <a:r>
              <a:rPr lang="en-US" dirty="0"/>
              <a:t>the students’ </a:t>
            </a:r>
            <a:r>
              <a:rPr lang="en-US" b="1" dirty="0"/>
              <a:t>knowledge, </a:t>
            </a:r>
            <a:br>
              <a:rPr lang="en-US" b="1" dirty="0"/>
            </a:br>
            <a:r>
              <a:rPr lang="en-US" b="1" dirty="0"/>
              <a:t>competence, performance </a:t>
            </a:r>
            <a:br>
              <a:rPr lang="en-US" b="1" dirty="0"/>
            </a:br>
            <a:r>
              <a:rPr lang="en-US" dirty="0"/>
              <a:t>and </a:t>
            </a:r>
            <a:r>
              <a:rPr lang="en-US" b="1" dirty="0"/>
              <a:t>action</a:t>
            </a:r>
            <a:r>
              <a:rPr lang="en-US" dirty="0"/>
              <a:t>. </a:t>
            </a:r>
            <a:endParaRPr lang="en-CA" dirty="0"/>
          </a:p>
          <a:p>
            <a:pPr marL="0" indent="0">
              <a:buNone/>
            </a:pPr>
            <a:endParaRPr lang="en-CA" dirty="0"/>
          </a:p>
        </p:txBody>
      </p:sp>
      <p:sp>
        <p:nvSpPr>
          <p:cNvPr id="2" name="Text Placeholder 1"/>
          <p:cNvSpPr>
            <a:spLocks noGrp="1"/>
          </p:cNvSpPr>
          <p:nvPr>
            <p:ph type="body" sz="quarter" idx="14"/>
          </p:nvPr>
        </p:nvSpPr>
        <p:spPr>
          <a:xfrm>
            <a:off x="1127125" y="5999092"/>
            <a:ext cx="10226675" cy="355600"/>
          </a:xfrm>
        </p:spPr>
        <p:txBody>
          <a:bodyPr/>
          <a:lstStyle/>
          <a:p>
            <a:r>
              <a:rPr lang="en-US"/>
              <a:t>(</a:t>
            </a:r>
            <a:r>
              <a:rPr lang="en-US" err="1"/>
              <a:t>Miller,1990</a:t>
            </a:r>
            <a:r>
              <a:rPr lang="en-US"/>
              <a:t>)</a:t>
            </a:r>
            <a:endParaRPr lang="en-CA"/>
          </a:p>
        </p:txBody>
      </p:sp>
      <p:sp>
        <p:nvSpPr>
          <p:cNvPr id="8" name="Text Placeholder 2"/>
          <p:cNvSpPr txBox="1">
            <a:spLocks/>
          </p:cNvSpPr>
          <p:nvPr/>
        </p:nvSpPr>
        <p:spPr>
          <a:xfrm>
            <a:off x="1055688" y="1628775"/>
            <a:ext cx="9947092" cy="3416400"/>
          </a:xfrm>
          <a:prstGeom prst="rect">
            <a:avLst/>
          </a:prstGeom>
        </p:spPr>
        <p:txBody>
          <a:bodyPr vert="horz" lIns="91440" tIns="45720" rIns="91440" bIns="45720" rtlCol="0">
            <a:normAutofit/>
          </a:bodyPr>
          <a:lstStyle>
            <a:lvl1pPr marL="228600" indent="-4572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685800" indent="-4572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1143000" indent="-4572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6002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20574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2000">
              <a:solidFill>
                <a:schemeClr val="tx2">
                  <a:lumMod val="25000"/>
                </a:schemeClr>
              </a:solidFill>
              <a:latin typeface="Arial" charset="0"/>
              <a:ea typeface="Arial" charset="0"/>
              <a:cs typeface="Arial" charset="0"/>
            </a:endParaRPr>
          </a:p>
        </p:txBody>
      </p:sp>
      <p:graphicFrame>
        <p:nvGraphicFramePr>
          <p:cNvPr id="22" name="Content Placeholder 5"/>
          <p:cNvGraphicFramePr>
            <a:graphicFrameLocks/>
          </p:cNvGraphicFramePr>
          <p:nvPr>
            <p:extLst>
              <p:ext uri="{D42A27DB-BD31-4B8C-83A1-F6EECF244321}">
                <p14:modId xmlns:p14="http://schemas.microsoft.com/office/powerpoint/2010/main" val="2717981790"/>
              </p:ext>
            </p:extLst>
          </p:nvPr>
        </p:nvGraphicFramePr>
        <p:xfrm>
          <a:off x="6029234" y="1448238"/>
          <a:ext cx="5472608" cy="3941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8A1A79D1-F21D-9D4C-85EE-E2FB0DCC8712}"/>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extLst>
      <p:ext uri="{BB962C8B-B14F-4D97-AF65-F5344CB8AC3E}">
        <p14:creationId xmlns:p14="http://schemas.microsoft.com/office/powerpoint/2010/main" val="1595150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ASSESSMENT ACTIVITIES</a:t>
            </a:r>
          </a:p>
        </p:txBody>
      </p:sp>
      <p:sp>
        <p:nvSpPr>
          <p:cNvPr id="19" name="Text Placeholder 18">
            <a:extLst>
              <a:ext uri="{FF2B5EF4-FFF2-40B4-BE49-F238E27FC236}">
                <a16:creationId xmlns:a16="http://schemas.microsoft.com/office/drawing/2014/main" id="{74E4A648-0CEB-FD48-8844-303C2289D01E}"/>
              </a:ext>
            </a:extLst>
          </p:cNvPr>
          <p:cNvSpPr>
            <a:spLocks noGrp="1"/>
          </p:cNvSpPr>
          <p:nvPr>
            <p:ph type="body" sz="quarter" idx="14"/>
          </p:nvPr>
        </p:nvSpPr>
        <p:spPr/>
        <p:txBody>
          <a:bodyPr/>
          <a:lstStyle/>
          <a:p>
            <a:pPr algn="r"/>
            <a:r>
              <a:rPr lang="en-US"/>
              <a:t>(</a:t>
            </a:r>
            <a:r>
              <a:rPr lang="en-US" err="1"/>
              <a:t>Connaughton</a:t>
            </a:r>
            <a:r>
              <a:rPr lang="en-US"/>
              <a:t>, Edgar, &amp; Ferns, 2014)</a:t>
            </a:r>
          </a:p>
        </p:txBody>
      </p:sp>
      <p:sp>
        <p:nvSpPr>
          <p:cNvPr id="18" name="Content Placeholder 17">
            <a:extLst>
              <a:ext uri="{FF2B5EF4-FFF2-40B4-BE49-F238E27FC236}">
                <a16:creationId xmlns:a16="http://schemas.microsoft.com/office/drawing/2014/main" id="{625FB5EE-5528-3043-B33A-762E5735516E}"/>
              </a:ext>
            </a:extLst>
          </p:cNvPr>
          <p:cNvSpPr>
            <a:spLocks noGrp="1"/>
          </p:cNvSpPr>
          <p:nvPr>
            <p:ph sz="half" idx="1"/>
          </p:nvPr>
        </p:nvSpPr>
        <p:spPr/>
        <p:txBody>
          <a:bodyPr/>
          <a:lstStyle/>
          <a:p>
            <a:r>
              <a:rPr lang="en-US" dirty="0"/>
              <a:t>Many activities can be used to </a:t>
            </a:r>
            <a:r>
              <a:rPr lang="en-US" b="1" dirty="0"/>
              <a:t>assess the outcomes </a:t>
            </a:r>
            <a:r>
              <a:rPr lang="en-US" dirty="0"/>
              <a:t>achieved in students’ learning experiences, including:</a:t>
            </a:r>
          </a:p>
          <a:p>
            <a:endParaRPr lang="en-US" dirty="0"/>
          </a:p>
          <a:p>
            <a:endParaRPr lang="en-US" dirty="0"/>
          </a:p>
        </p:txBody>
      </p:sp>
      <p:sp>
        <p:nvSpPr>
          <p:cNvPr id="10" name="Content Placeholder 9">
            <a:extLst>
              <a:ext uri="{FF2B5EF4-FFF2-40B4-BE49-F238E27FC236}">
                <a16:creationId xmlns:a16="http://schemas.microsoft.com/office/drawing/2014/main" id="{E667981E-2AAE-564D-9A0F-38D5EE3B3492}"/>
              </a:ext>
            </a:extLst>
          </p:cNvPr>
          <p:cNvSpPr>
            <a:spLocks noGrp="1"/>
          </p:cNvSpPr>
          <p:nvPr>
            <p:ph sz="half" idx="15"/>
          </p:nvPr>
        </p:nvSpPr>
        <p:spPr/>
        <p:txBody>
          <a:bodyPr/>
          <a:lstStyle/>
          <a:p>
            <a:pPr marL="342900" indent="-342900">
              <a:buFont typeface="Arial" panose="020B0604020202020204" pitchFamily="34" charset="0"/>
              <a:buChar char="•"/>
            </a:pPr>
            <a:r>
              <a:rPr lang="en-CA" b="1" dirty="0"/>
              <a:t>Examinations</a:t>
            </a:r>
          </a:p>
          <a:p>
            <a:pPr marL="342900" indent="-342900">
              <a:buFont typeface="Arial" panose="020B0604020202020204" pitchFamily="34" charset="0"/>
              <a:buChar char="•"/>
            </a:pPr>
            <a:r>
              <a:rPr lang="en-CA" b="1" dirty="0"/>
              <a:t>Written assignments</a:t>
            </a:r>
          </a:p>
          <a:p>
            <a:pPr marL="342900" indent="-342900">
              <a:buFont typeface="Arial" panose="020B0604020202020204" pitchFamily="34" charset="0"/>
              <a:buChar char="•"/>
            </a:pPr>
            <a:r>
              <a:rPr lang="en-CA" b="1" dirty="0"/>
              <a:t>Oral presentations</a:t>
            </a:r>
          </a:p>
          <a:p>
            <a:pPr marL="342900" indent="-342900">
              <a:buFont typeface="Arial" panose="020B0604020202020204" pitchFamily="34" charset="0"/>
              <a:buChar char="•"/>
            </a:pPr>
            <a:r>
              <a:rPr lang="en-CA" b="1" dirty="0"/>
              <a:t>Portfolios</a:t>
            </a:r>
          </a:p>
          <a:p>
            <a:pPr marL="342900" indent="-342900">
              <a:buFont typeface="Arial" panose="020B0604020202020204" pitchFamily="34" charset="0"/>
              <a:buChar char="•"/>
            </a:pPr>
            <a:r>
              <a:rPr lang="en-CA" b="1" dirty="0"/>
              <a:t>Direct observation</a:t>
            </a:r>
          </a:p>
          <a:p>
            <a:pPr marL="342900" indent="-342900">
              <a:buFont typeface="Arial" panose="020B0604020202020204" pitchFamily="34" charset="0"/>
              <a:buChar char="•"/>
            </a:pPr>
            <a:r>
              <a:rPr lang="en-CA" b="1" dirty="0"/>
              <a:t>Capstone projects</a:t>
            </a:r>
          </a:p>
        </p:txBody>
      </p:sp>
      <p:sp>
        <p:nvSpPr>
          <p:cNvPr id="5" name="Text Placeholder 4">
            <a:extLst>
              <a:ext uri="{FF2B5EF4-FFF2-40B4-BE49-F238E27FC236}">
                <a16:creationId xmlns:a16="http://schemas.microsoft.com/office/drawing/2014/main" id="{7553B251-B7E2-EA46-B6E4-333EDFCD79C1}"/>
              </a:ext>
            </a:extLst>
          </p:cNvPr>
          <p:cNvSpPr>
            <a:spLocks noGrp="1"/>
          </p:cNvSpPr>
          <p:nvPr>
            <p:ph type="body" sz="quarter" idx="16"/>
          </p:nvPr>
        </p:nvSpPr>
        <p:spPr/>
        <p:txBody>
          <a:bodyPr/>
          <a:lstStyle/>
          <a:p>
            <a:r>
              <a:rPr lang="en-CA"/>
              <a:t>Additional Assessment Activities</a:t>
            </a:r>
          </a:p>
          <a:p>
            <a:endParaRPr lang="en-US"/>
          </a:p>
        </p:txBody>
      </p:sp>
      <p:sp>
        <p:nvSpPr>
          <p:cNvPr id="8" name="Text Placeholder 2"/>
          <p:cNvSpPr txBox="1">
            <a:spLocks/>
          </p:cNvSpPr>
          <p:nvPr/>
        </p:nvSpPr>
        <p:spPr>
          <a:xfrm>
            <a:off x="2495550" y="1628775"/>
            <a:ext cx="7200900" cy="3969228"/>
          </a:xfrm>
          <a:prstGeom prst="rect">
            <a:avLst/>
          </a:prstGeom>
        </p:spPr>
        <p:txBody>
          <a:bodyPr vert="horz" lIns="91440" tIns="45720" rIns="91440" bIns="45720" rtlCol="0">
            <a:normAutofit/>
          </a:bodyPr>
          <a:lstStyle>
            <a:lvl1pPr marL="228600" indent="-4572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685800" indent="-4572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1143000" indent="-4572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6002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20574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E7E6E6">
                  <a:lumMod val="50000"/>
                </a:srgbClr>
              </a:buClr>
              <a:buNone/>
            </a:pPr>
            <a:endParaRPr lang="en-US" sz="2000">
              <a:solidFill>
                <a:schemeClr val="tx2">
                  <a:lumMod val="25000"/>
                </a:schemeClr>
              </a:solidFill>
              <a:latin typeface="Arial" charset="0"/>
              <a:ea typeface="Arial" charset="0"/>
              <a:cs typeface="Arial" charset="0"/>
            </a:endParaRPr>
          </a:p>
        </p:txBody>
      </p:sp>
      <p:pic>
        <p:nvPicPr>
          <p:cNvPr id="11" name="Picture 10">
            <a:extLst>
              <a:ext uri="{FF2B5EF4-FFF2-40B4-BE49-F238E27FC236}">
                <a16:creationId xmlns:a16="http://schemas.microsoft.com/office/drawing/2014/main" id="{EE192667-CC8B-384F-8C94-7EAE2525EFB9}"/>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22387" y="27021"/>
            <a:ext cx="828338" cy="828338"/>
          </a:xfrm>
          <a:prstGeom prst="rect">
            <a:avLst/>
          </a:prstGeom>
        </p:spPr>
      </p:pic>
    </p:spTree>
    <p:extLst>
      <p:ext uri="{BB962C8B-B14F-4D97-AF65-F5344CB8AC3E}">
        <p14:creationId xmlns:p14="http://schemas.microsoft.com/office/powerpoint/2010/main" val="179451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AUTHENTIC ASSESSMENT</a:t>
            </a:r>
          </a:p>
        </p:txBody>
      </p:sp>
      <p:sp>
        <p:nvSpPr>
          <p:cNvPr id="17" name="Text Placeholder 16">
            <a:extLst>
              <a:ext uri="{FF2B5EF4-FFF2-40B4-BE49-F238E27FC236}">
                <a16:creationId xmlns:a16="http://schemas.microsoft.com/office/drawing/2014/main" id="{E5AF2AAC-19C1-F249-A7DE-F8EC558CA7DB}"/>
              </a:ext>
            </a:extLst>
          </p:cNvPr>
          <p:cNvSpPr>
            <a:spLocks noGrp="1"/>
          </p:cNvSpPr>
          <p:nvPr>
            <p:ph type="body" sz="quarter" idx="14"/>
          </p:nvPr>
        </p:nvSpPr>
        <p:spPr>
          <a:xfrm>
            <a:off x="838200" y="6303058"/>
            <a:ext cx="10515600" cy="355600"/>
          </a:xfrm>
        </p:spPr>
        <p:txBody>
          <a:bodyPr/>
          <a:lstStyle/>
          <a:p>
            <a:pPr algn="r"/>
            <a:r>
              <a:rPr lang="en-US"/>
              <a:t>(Ferns, </a:t>
            </a:r>
            <a:r>
              <a:rPr lang="en-US" err="1"/>
              <a:t>Hains</a:t>
            </a:r>
            <a:r>
              <a:rPr lang="en-US"/>
              <a:t>-Wesson, &amp; Russell, 2017)</a:t>
            </a:r>
          </a:p>
        </p:txBody>
      </p:sp>
      <p:sp>
        <p:nvSpPr>
          <p:cNvPr id="3" name="Text Placeholder 2"/>
          <p:cNvSpPr>
            <a:spLocks noGrp="1"/>
          </p:cNvSpPr>
          <p:nvPr>
            <p:ph type="body" sz="quarter" idx="16"/>
          </p:nvPr>
        </p:nvSpPr>
        <p:spPr>
          <a:xfrm>
            <a:off x="838200" y="1209185"/>
            <a:ext cx="10515600" cy="806063"/>
          </a:xfrm>
        </p:spPr>
        <p:txBody>
          <a:bodyPr/>
          <a:lstStyle/>
          <a:p>
            <a:r>
              <a:rPr lang="en-US" sz="2000" b="0">
                <a:solidFill>
                  <a:schemeClr val="tx1"/>
                </a:solidFill>
                <a:ea typeface="+mn-ea"/>
                <a:cs typeface="+mn-cs"/>
              </a:rPr>
              <a:t>Ferns and colleagues described the need for authentic assessment </a:t>
            </a:r>
            <a:br>
              <a:rPr lang="en-US" sz="2000" b="0">
                <a:solidFill>
                  <a:schemeClr val="tx1"/>
                </a:solidFill>
                <a:ea typeface="+mn-ea"/>
                <a:cs typeface="+mn-cs"/>
              </a:rPr>
            </a:br>
            <a:r>
              <a:rPr lang="en-US" sz="2000" b="0">
                <a:solidFill>
                  <a:schemeClr val="tx1"/>
                </a:solidFill>
                <a:ea typeface="+mn-ea"/>
                <a:cs typeface="+mn-cs"/>
              </a:rPr>
              <a:t>of student experience and summarized some key differences in assessing student experience </a:t>
            </a:r>
            <a:r>
              <a:rPr lang="en-US" sz="2000">
                <a:solidFill>
                  <a:schemeClr val="tx1"/>
                </a:solidFill>
                <a:ea typeface="+mn-ea"/>
                <a:cs typeface="+mn-cs"/>
              </a:rPr>
              <a:t>in traditional vs. authentic practice settings</a:t>
            </a:r>
            <a:r>
              <a:rPr lang="en-US" sz="2000" b="0">
                <a:solidFill>
                  <a:schemeClr val="tx1"/>
                </a:solidFill>
                <a:ea typeface="+mn-ea"/>
                <a:cs typeface="+mn-cs"/>
              </a:rPr>
              <a:t>.</a:t>
            </a:r>
            <a:endParaRPr lang="en-CA" sz="2000" b="0">
              <a:solidFill>
                <a:schemeClr val="tx1"/>
              </a:solidFill>
              <a:ea typeface="+mn-ea"/>
              <a:cs typeface="+mn-cs"/>
            </a:endParaRPr>
          </a:p>
          <a:p>
            <a:endParaRPr lang="en-CA" sz="2000"/>
          </a:p>
        </p:txBody>
      </p:sp>
      <p:sp>
        <p:nvSpPr>
          <p:cNvPr id="8" name="Text Placeholder 2"/>
          <p:cNvSpPr txBox="1">
            <a:spLocks/>
          </p:cNvSpPr>
          <p:nvPr/>
        </p:nvSpPr>
        <p:spPr>
          <a:xfrm>
            <a:off x="2495550" y="1636044"/>
            <a:ext cx="7200899" cy="3416400"/>
          </a:xfrm>
          <a:prstGeom prst="rect">
            <a:avLst/>
          </a:prstGeom>
        </p:spPr>
        <p:txBody>
          <a:bodyPr vert="horz" lIns="91440" tIns="45720" rIns="91440" bIns="45720" rtlCol="0">
            <a:normAutofit/>
          </a:bodyPr>
          <a:lstStyle>
            <a:lvl1pPr marL="228600" indent="-4572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685800" indent="-4572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1143000" indent="-4572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6002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20574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2000">
              <a:solidFill>
                <a:schemeClr val="tx2">
                  <a:lumMod val="25000"/>
                </a:schemeClr>
              </a:solidFill>
              <a:latin typeface="Arial" charset="0"/>
              <a:ea typeface="Arial" charset="0"/>
              <a:cs typeface="Arial" charset="0"/>
            </a:endParaRPr>
          </a:p>
        </p:txBody>
      </p:sp>
      <p:pic>
        <p:nvPicPr>
          <p:cNvPr id="12" name="Picture 11">
            <a:extLst>
              <a:ext uri="{FF2B5EF4-FFF2-40B4-BE49-F238E27FC236}">
                <a16:creationId xmlns:a16="http://schemas.microsoft.com/office/drawing/2014/main" id="{EF1F24E7-71AA-5C40-81DE-1A737BE0C1DB}"/>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53800" y="12981"/>
            <a:ext cx="828338" cy="828338"/>
          </a:xfrm>
          <a:prstGeom prst="rect">
            <a:avLst/>
          </a:prstGeom>
        </p:spPr>
      </p:pic>
      <p:sp>
        <p:nvSpPr>
          <p:cNvPr id="13" name="Oval 12"/>
          <p:cNvSpPr/>
          <p:nvPr/>
        </p:nvSpPr>
        <p:spPr>
          <a:xfrm>
            <a:off x="5948065" y="2415990"/>
            <a:ext cx="849872" cy="84987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CA" b="1"/>
              <a:t>VS</a:t>
            </a:r>
          </a:p>
        </p:txBody>
      </p:sp>
      <p:sp>
        <p:nvSpPr>
          <p:cNvPr id="10" name="Content Placeholder 9"/>
          <p:cNvSpPr>
            <a:spLocks noGrp="1"/>
          </p:cNvSpPr>
          <p:nvPr>
            <p:ph sz="half" idx="1"/>
          </p:nvPr>
        </p:nvSpPr>
        <p:spPr>
          <a:xfrm>
            <a:off x="903314" y="2655451"/>
            <a:ext cx="4820982" cy="3980528"/>
          </a:xfrm>
        </p:spPr>
        <p:txBody>
          <a:bodyPr>
            <a:normAutofit/>
          </a:bodyPr>
          <a:lstStyle/>
          <a:p>
            <a:pPr algn="r" fontAlgn="t"/>
            <a:r>
              <a:rPr lang="en-CA" sz="3200" b="1">
                <a:solidFill>
                  <a:schemeClr val="accent3">
                    <a:lumMod val="75000"/>
                  </a:schemeClr>
                </a:solidFill>
                <a:ea typeface="+mn-ea"/>
                <a:cs typeface="+mn-cs"/>
              </a:rPr>
              <a:t>Traditional</a:t>
            </a:r>
            <a:endParaRPr lang="en-CA" sz="3200">
              <a:solidFill>
                <a:schemeClr val="accent3">
                  <a:lumMod val="75000"/>
                </a:schemeClr>
              </a:solidFill>
              <a:ea typeface="+mn-ea"/>
              <a:cs typeface="+mn-cs"/>
            </a:endParaRPr>
          </a:p>
          <a:p>
            <a:pPr algn="r" fontAlgn="t">
              <a:lnSpc>
                <a:spcPct val="150000"/>
              </a:lnSpc>
            </a:pPr>
            <a:r>
              <a:rPr lang="en-CA" sz="2000">
                <a:ea typeface="+mn-ea"/>
                <a:cs typeface="+mn-cs"/>
              </a:rPr>
              <a:t>Selecting a response</a:t>
            </a:r>
            <a:br>
              <a:rPr lang="en-CA" sz="2000">
                <a:ea typeface="+mn-ea"/>
                <a:cs typeface="+mn-cs"/>
              </a:rPr>
            </a:br>
            <a:r>
              <a:rPr lang="en-CA" sz="2000">
                <a:ea typeface="+mn-ea"/>
                <a:cs typeface="+mn-cs"/>
              </a:rPr>
              <a:t>Contrived</a:t>
            </a:r>
            <a:br>
              <a:rPr lang="en-CA" sz="2000">
                <a:ea typeface="+mn-ea"/>
                <a:cs typeface="+mn-cs"/>
              </a:rPr>
            </a:br>
            <a:r>
              <a:rPr lang="en-CA" sz="2000">
                <a:ea typeface="+mn-ea"/>
                <a:cs typeface="+mn-cs"/>
              </a:rPr>
              <a:t>Recall/recognition</a:t>
            </a:r>
            <a:br>
              <a:rPr lang="en-CA" sz="2000">
                <a:ea typeface="+mn-ea"/>
                <a:cs typeface="+mn-cs"/>
              </a:rPr>
            </a:br>
            <a:r>
              <a:rPr lang="en-CA" sz="2000">
                <a:ea typeface="+mn-ea"/>
                <a:cs typeface="+mn-cs"/>
              </a:rPr>
              <a:t>Teacher-structured</a:t>
            </a:r>
            <a:br>
              <a:rPr lang="en-CA" sz="2000">
                <a:ea typeface="+mn-ea"/>
                <a:cs typeface="+mn-cs"/>
              </a:rPr>
            </a:br>
            <a:r>
              <a:rPr lang="en-CA" sz="2000">
                <a:ea typeface="+mn-ea"/>
                <a:cs typeface="+mn-cs"/>
              </a:rPr>
              <a:t>Indirect evidence</a:t>
            </a:r>
            <a:br>
              <a:rPr lang="en-CA" sz="2000">
                <a:ea typeface="+mn-ea"/>
                <a:cs typeface="+mn-cs"/>
              </a:rPr>
            </a:br>
            <a:r>
              <a:rPr lang="en-CA" sz="2000">
                <a:ea typeface="+mn-ea"/>
                <a:cs typeface="+mn-cs"/>
              </a:rPr>
              <a:t>Convergent assessment</a:t>
            </a:r>
          </a:p>
        </p:txBody>
      </p:sp>
      <p:sp>
        <p:nvSpPr>
          <p:cNvPr id="11" name="Content Placeholder 10"/>
          <p:cNvSpPr>
            <a:spLocks noGrp="1"/>
          </p:cNvSpPr>
          <p:nvPr>
            <p:ph sz="half" idx="15"/>
          </p:nvPr>
        </p:nvSpPr>
        <p:spPr>
          <a:xfrm>
            <a:off x="6971357" y="2642624"/>
            <a:ext cx="4394303" cy="3980528"/>
          </a:xfrm>
        </p:spPr>
        <p:txBody>
          <a:bodyPr>
            <a:normAutofit/>
          </a:bodyPr>
          <a:lstStyle/>
          <a:p>
            <a:pPr fontAlgn="t"/>
            <a:r>
              <a:rPr lang="en-CA" sz="3200" b="1">
                <a:solidFill>
                  <a:schemeClr val="accent5">
                    <a:lumMod val="75000"/>
                  </a:schemeClr>
                </a:solidFill>
                <a:ea typeface="+mn-ea"/>
                <a:cs typeface="+mn-cs"/>
              </a:rPr>
              <a:t>Authentic</a:t>
            </a:r>
            <a:endParaRPr lang="en-CA" sz="3200">
              <a:solidFill>
                <a:schemeClr val="accent5">
                  <a:lumMod val="75000"/>
                </a:schemeClr>
              </a:solidFill>
              <a:ea typeface="+mn-ea"/>
              <a:cs typeface="+mn-cs"/>
            </a:endParaRPr>
          </a:p>
          <a:p>
            <a:pPr fontAlgn="t">
              <a:lnSpc>
                <a:spcPct val="150000"/>
              </a:lnSpc>
            </a:pPr>
            <a:r>
              <a:rPr lang="en-CA" sz="2000">
                <a:ea typeface="+mn-ea"/>
                <a:cs typeface="+mn-cs"/>
              </a:rPr>
              <a:t>Performing a task</a:t>
            </a:r>
            <a:br>
              <a:rPr lang="en-CA" sz="2000">
                <a:ea typeface="+mn-ea"/>
                <a:cs typeface="+mn-cs"/>
              </a:rPr>
            </a:br>
            <a:r>
              <a:rPr lang="en-CA" sz="2000">
                <a:ea typeface="+mn-ea"/>
                <a:cs typeface="+mn-cs"/>
              </a:rPr>
              <a:t>Real-life</a:t>
            </a:r>
            <a:br>
              <a:rPr lang="en-CA" sz="2000">
                <a:ea typeface="+mn-ea"/>
                <a:cs typeface="+mn-cs"/>
              </a:rPr>
            </a:br>
            <a:r>
              <a:rPr lang="en-CA" sz="2000">
                <a:ea typeface="+mn-ea"/>
                <a:cs typeface="+mn-cs"/>
              </a:rPr>
              <a:t>Construction/application</a:t>
            </a:r>
            <a:br>
              <a:rPr lang="en-CA" sz="2000">
                <a:ea typeface="+mn-ea"/>
                <a:cs typeface="+mn-cs"/>
              </a:rPr>
            </a:br>
            <a:r>
              <a:rPr lang="en-CA" sz="2000">
                <a:ea typeface="+mn-ea"/>
                <a:cs typeface="+mn-cs"/>
              </a:rPr>
              <a:t>Student-structured</a:t>
            </a:r>
            <a:br>
              <a:rPr lang="en-CA" sz="2000">
                <a:ea typeface="+mn-ea"/>
                <a:cs typeface="+mn-cs"/>
              </a:rPr>
            </a:br>
            <a:r>
              <a:rPr lang="en-CA" sz="2000">
                <a:ea typeface="+mn-ea"/>
                <a:cs typeface="+mn-cs"/>
              </a:rPr>
              <a:t>Direct evidence</a:t>
            </a:r>
            <a:br>
              <a:rPr lang="en-CA" sz="2000">
                <a:ea typeface="+mn-ea"/>
                <a:cs typeface="+mn-cs"/>
              </a:rPr>
            </a:br>
            <a:r>
              <a:rPr lang="en-CA" sz="2000">
                <a:ea typeface="+mn-ea"/>
                <a:cs typeface="+mn-cs"/>
              </a:rPr>
              <a:t>Divergent assessment</a:t>
            </a:r>
          </a:p>
          <a:p>
            <a:endParaRPr lang="en-CA">
              <a:solidFill>
                <a:schemeClr val="accent5">
                  <a:lumMod val="50000"/>
                </a:schemeClr>
              </a:solidFill>
            </a:endParaRPr>
          </a:p>
        </p:txBody>
      </p:sp>
    </p:spTree>
    <p:extLst>
      <p:ext uri="{BB962C8B-B14F-4D97-AF65-F5344CB8AC3E}">
        <p14:creationId xmlns:p14="http://schemas.microsoft.com/office/powerpoint/2010/main" val="3615401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AUTHENTIC ASSESSMENT</a:t>
            </a:r>
          </a:p>
        </p:txBody>
      </p:sp>
      <p:sp>
        <p:nvSpPr>
          <p:cNvPr id="7" name="Text Placeholder 6">
            <a:extLst>
              <a:ext uri="{FF2B5EF4-FFF2-40B4-BE49-F238E27FC236}">
                <a16:creationId xmlns:a16="http://schemas.microsoft.com/office/drawing/2014/main" id="{C4DDC80E-70D3-3046-957F-F4B2774010D9}"/>
              </a:ext>
            </a:extLst>
          </p:cNvPr>
          <p:cNvSpPr>
            <a:spLocks noGrp="1"/>
          </p:cNvSpPr>
          <p:nvPr>
            <p:ph type="body" sz="quarter" idx="15"/>
          </p:nvPr>
        </p:nvSpPr>
        <p:spPr/>
        <p:txBody>
          <a:bodyPr/>
          <a:lstStyle/>
          <a:p>
            <a:r>
              <a:rPr lang="en-US">
                <a:solidFill>
                  <a:schemeClr val="accent5">
                    <a:lumMod val="75000"/>
                  </a:schemeClr>
                </a:solidFill>
                <a:latin typeface="Arial" charset="0"/>
                <a:ea typeface="Arial" charset="0"/>
                <a:cs typeface="Arial" charset="0"/>
              </a:rPr>
              <a:t>Creating Authentic Assessments of Student Experience: 4-Steps</a:t>
            </a:r>
            <a:endParaRPr lang="en-CA">
              <a:solidFill>
                <a:schemeClr val="accent5">
                  <a:lumMod val="75000"/>
                </a:schemeClr>
              </a:solidFill>
              <a:latin typeface="Arial" charset="0"/>
              <a:ea typeface="Arial" charset="0"/>
              <a:cs typeface="Arial" charset="0"/>
            </a:endParaRPr>
          </a:p>
        </p:txBody>
      </p:sp>
      <p:sp>
        <p:nvSpPr>
          <p:cNvPr id="3" name="Content Placeholder 2">
            <a:extLst>
              <a:ext uri="{FF2B5EF4-FFF2-40B4-BE49-F238E27FC236}">
                <a16:creationId xmlns:a16="http://schemas.microsoft.com/office/drawing/2014/main" id="{ACAEE6D1-5B86-584F-9EE7-120470A58FFC}"/>
              </a:ext>
            </a:extLst>
          </p:cNvPr>
          <p:cNvSpPr>
            <a:spLocks noGrp="1"/>
          </p:cNvSpPr>
          <p:nvPr>
            <p:ph idx="1"/>
          </p:nvPr>
        </p:nvSpPr>
        <p:spPr/>
        <p:txBody>
          <a:bodyPr>
            <a:normAutofit fontScale="92500"/>
          </a:bodyPr>
          <a:lstStyle/>
          <a:p>
            <a:pPr marL="457200" indent="-457200">
              <a:buFont typeface="+mj-lt"/>
              <a:buAutoNum type="arabicPeriod"/>
            </a:pPr>
            <a:r>
              <a:rPr lang="en-CA" b="1">
                <a:solidFill>
                  <a:schemeClr val="tx1">
                    <a:lumMod val="85000"/>
                    <a:lumOff val="15000"/>
                  </a:schemeClr>
                </a:solidFill>
                <a:latin typeface="Arial" charset="0"/>
                <a:ea typeface="Arial" charset="0"/>
                <a:cs typeface="Arial" charset="0"/>
              </a:rPr>
              <a:t>Identify the standards </a:t>
            </a:r>
            <a:r>
              <a:rPr lang="en-CA">
                <a:solidFill>
                  <a:schemeClr val="tx1">
                    <a:lumMod val="85000"/>
                    <a:lumOff val="15000"/>
                  </a:schemeClr>
                </a:solidFill>
                <a:latin typeface="Arial" charset="0"/>
                <a:ea typeface="Arial" charset="0"/>
                <a:cs typeface="Arial" charset="0"/>
              </a:rPr>
              <a:t>[intended learning outcomes].</a:t>
            </a:r>
          </a:p>
          <a:p>
            <a:pPr marL="457200" indent="-457200">
              <a:spcBef>
                <a:spcPts val="225"/>
              </a:spcBef>
              <a:buFont typeface="+mj-lt"/>
              <a:buAutoNum type="arabicPeriod"/>
            </a:pPr>
            <a:r>
              <a:rPr lang="en-CA" b="1">
                <a:solidFill>
                  <a:schemeClr val="tx1">
                    <a:lumMod val="85000"/>
                    <a:lumOff val="15000"/>
                  </a:schemeClr>
                </a:solidFill>
                <a:latin typeface="Arial" charset="0"/>
                <a:ea typeface="Arial" charset="0"/>
                <a:cs typeface="Arial" charset="0"/>
              </a:rPr>
              <a:t>Develop a task </a:t>
            </a:r>
            <a:r>
              <a:rPr lang="en-CA">
                <a:solidFill>
                  <a:schemeClr val="tx1">
                    <a:lumMod val="85000"/>
                    <a:lumOff val="15000"/>
                  </a:schemeClr>
                </a:solidFill>
                <a:latin typeface="Arial" charset="0"/>
                <a:ea typeface="Arial" charset="0"/>
                <a:cs typeface="Arial" charset="0"/>
              </a:rPr>
              <a:t>the students could perform that would indicate they </a:t>
            </a:r>
            <a:br>
              <a:rPr lang="en-CA">
                <a:solidFill>
                  <a:schemeClr val="tx1">
                    <a:lumMod val="85000"/>
                    <a:lumOff val="15000"/>
                  </a:schemeClr>
                </a:solidFill>
                <a:latin typeface="Arial" charset="0"/>
                <a:ea typeface="Arial" charset="0"/>
                <a:cs typeface="Arial" charset="0"/>
              </a:rPr>
            </a:br>
            <a:r>
              <a:rPr lang="en-CA">
                <a:solidFill>
                  <a:schemeClr val="tx1">
                    <a:lumMod val="85000"/>
                    <a:lumOff val="15000"/>
                  </a:schemeClr>
                </a:solidFill>
                <a:latin typeface="Arial" charset="0"/>
                <a:ea typeface="Arial" charset="0"/>
                <a:cs typeface="Arial" charset="0"/>
              </a:rPr>
              <a:t>have met these standards. </a:t>
            </a:r>
          </a:p>
          <a:p>
            <a:pPr marL="457200" indent="-457200">
              <a:spcBef>
                <a:spcPts val="225"/>
              </a:spcBef>
              <a:buFont typeface="+mj-lt"/>
              <a:buAutoNum type="arabicPeriod"/>
            </a:pPr>
            <a:r>
              <a:rPr lang="en-CA" b="1">
                <a:solidFill>
                  <a:schemeClr val="tx1">
                    <a:lumMod val="85000"/>
                    <a:lumOff val="15000"/>
                  </a:schemeClr>
                </a:solidFill>
                <a:latin typeface="Arial" charset="0"/>
                <a:ea typeface="Arial" charset="0"/>
                <a:cs typeface="Arial" charset="0"/>
              </a:rPr>
              <a:t>Identify the criteria </a:t>
            </a:r>
            <a:r>
              <a:rPr lang="en-CA">
                <a:solidFill>
                  <a:schemeClr val="tx1">
                    <a:lumMod val="85000"/>
                    <a:lumOff val="15000"/>
                  </a:schemeClr>
                </a:solidFill>
                <a:latin typeface="Arial" charset="0"/>
                <a:ea typeface="Arial" charset="0"/>
                <a:cs typeface="Arial" charset="0"/>
              </a:rPr>
              <a:t>for the task, also referred to as the characteristics </a:t>
            </a:r>
            <a:br>
              <a:rPr lang="en-CA">
                <a:solidFill>
                  <a:schemeClr val="tx1">
                    <a:lumMod val="85000"/>
                    <a:lumOff val="15000"/>
                  </a:schemeClr>
                </a:solidFill>
                <a:latin typeface="Arial" charset="0"/>
                <a:ea typeface="Arial" charset="0"/>
                <a:cs typeface="Arial" charset="0"/>
              </a:rPr>
            </a:br>
            <a:r>
              <a:rPr lang="en-CA">
                <a:solidFill>
                  <a:schemeClr val="tx1">
                    <a:lumMod val="85000"/>
                    <a:lumOff val="15000"/>
                  </a:schemeClr>
                </a:solidFill>
                <a:latin typeface="Arial" charset="0"/>
                <a:ea typeface="Arial" charset="0"/>
                <a:cs typeface="Arial" charset="0"/>
              </a:rPr>
              <a:t>of good performance on that task.</a:t>
            </a:r>
          </a:p>
          <a:p>
            <a:pPr marL="457200" indent="-457200">
              <a:spcBef>
                <a:spcPts val="225"/>
              </a:spcBef>
              <a:buFont typeface="+mj-lt"/>
              <a:buAutoNum type="arabicPeriod"/>
            </a:pPr>
            <a:r>
              <a:rPr lang="en-CA" b="1">
                <a:solidFill>
                  <a:schemeClr val="tx1">
                    <a:lumMod val="85000"/>
                    <a:lumOff val="15000"/>
                  </a:schemeClr>
                </a:solidFill>
                <a:latin typeface="Arial" charset="0"/>
                <a:ea typeface="Arial" charset="0"/>
                <a:cs typeface="Arial" charset="0"/>
              </a:rPr>
              <a:t>Create a rubric </a:t>
            </a:r>
            <a:r>
              <a:rPr lang="en-CA">
                <a:solidFill>
                  <a:schemeClr val="tx1">
                    <a:lumMod val="85000"/>
                    <a:lumOff val="15000"/>
                  </a:schemeClr>
                </a:solidFill>
                <a:latin typeface="Arial" charset="0"/>
                <a:ea typeface="Arial" charset="0"/>
                <a:cs typeface="Arial" charset="0"/>
              </a:rPr>
              <a:t>which combines the identified criteria with two or more </a:t>
            </a:r>
            <a:br>
              <a:rPr lang="en-CA">
                <a:solidFill>
                  <a:schemeClr val="tx1">
                    <a:lumMod val="85000"/>
                    <a:lumOff val="15000"/>
                  </a:schemeClr>
                </a:solidFill>
                <a:latin typeface="Arial" charset="0"/>
                <a:ea typeface="Arial" charset="0"/>
                <a:cs typeface="Arial" charset="0"/>
              </a:rPr>
            </a:br>
            <a:r>
              <a:rPr lang="en-CA">
                <a:solidFill>
                  <a:schemeClr val="tx1">
                    <a:lumMod val="85000"/>
                    <a:lumOff val="15000"/>
                  </a:schemeClr>
                </a:solidFill>
                <a:latin typeface="Arial" charset="0"/>
                <a:ea typeface="Arial" charset="0"/>
                <a:cs typeface="Arial" charset="0"/>
              </a:rPr>
              <a:t>levels of performance.</a:t>
            </a:r>
          </a:p>
          <a:p>
            <a:pPr>
              <a:spcBef>
                <a:spcPts val="225"/>
              </a:spcBef>
            </a:pPr>
            <a:r>
              <a:rPr lang="en-US">
                <a:solidFill>
                  <a:schemeClr val="tx2">
                    <a:lumMod val="25000"/>
                  </a:schemeClr>
                </a:solidFill>
                <a:latin typeface="Arial" charset="0"/>
                <a:ea typeface="Arial" charset="0"/>
                <a:cs typeface="Arial" charset="0"/>
              </a:rPr>
              <a:t>See</a:t>
            </a:r>
            <a:r>
              <a:rPr lang="en-US" b="1">
                <a:solidFill>
                  <a:schemeClr val="tx2">
                    <a:lumMod val="25000"/>
                  </a:schemeClr>
                </a:solidFill>
                <a:latin typeface="Arial" charset="0"/>
                <a:ea typeface="Arial" charset="0"/>
                <a:cs typeface="Arial" charset="0"/>
              </a:rPr>
              <a:t> Bosco &amp; Fern’s</a:t>
            </a:r>
            <a:r>
              <a:rPr lang="en-US">
                <a:solidFill>
                  <a:schemeClr val="tx2">
                    <a:lumMod val="25000"/>
                  </a:schemeClr>
                </a:solidFill>
                <a:latin typeface="Arial" charset="0"/>
                <a:ea typeface="Arial" charset="0"/>
                <a:cs typeface="Arial" charset="0"/>
              </a:rPr>
              <a:t> (2014) </a:t>
            </a:r>
            <a:r>
              <a:rPr lang="en-US" b="1">
                <a:solidFill>
                  <a:schemeClr val="tx2">
                    <a:lumMod val="25000"/>
                  </a:schemeClr>
                </a:solidFill>
                <a:latin typeface="Arial" charset="0"/>
                <a:ea typeface="Arial" charset="0"/>
                <a:cs typeface="Arial" charset="0"/>
              </a:rPr>
              <a:t>Authentic Assessment Framework </a:t>
            </a:r>
            <a:r>
              <a:rPr lang="en-US">
                <a:solidFill>
                  <a:schemeClr val="tx2">
                    <a:lumMod val="25000"/>
                  </a:schemeClr>
                </a:solidFill>
                <a:latin typeface="Arial" charset="0"/>
                <a:ea typeface="Arial" charset="0"/>
                <a:cs typeface="Arial" charset="0"/>
              </a:rPr>
              <a:t>to connect authenticity of assessment tools with the authenticity of the student experience.</a:t>
            </a:r>
            <a:endParaRPr lang="en-CA">
              <a:solidFill>
                <a:schemeClr val="tx2">
                  <a:lumMod val="25000"/>
                </a:schemeClr>
              </a:solidFill>
              <a:latin typeface="Arial" charset="0"/>
              <a:ea typeface="Arial" charset="0"/>
              <a:cs typeface="Arial" charset="0"/>
            </a:endParaRPr>
          </a:p>
          <a:p>
            <a:pPr marL="457200" indent="-457200">
              <a:spcBef>
                <a:spcPts val="225"/>
              </a:spcBef>
              <a:buFont typeface="+mj-lt"/>
              <a:buAutoNum type="arabicPeriod"/>
            </a:pPr>
            <a:endParaRPr lang="en-CA">
              <a:solidFill>
                <a:schemeClr val="tx1">
                  <a:lumMod val="85000"/>
                  <a:lumOff val="15000"/>
                </a:schemeClr>
              </a:solidFill>
              <a:latin typeface="Arial" charset="0"/>
              <a:ea typeface="Arial" charset="0"/>
              <a:cs typeface="Arial" charset="0"/>
            </a:endParaRPr>
          </a:p>
          <a:p>
            <a:endParaRPr lang="en-US"/>
          </a:p>
        </p:txBody>
      </p:sp>
      <p:sp>
        <p:nvSpPr>
          <p:cNvPr id="5" name="Text Placeholder 4">
            <a:extLst>
              <a:ext uri="{FF2B5EF4-FFF2-40B4-BE49-F238E27FC236}">
                <a16:creationId xmlns:a16="http://schemas.microsoft.com/office/drawing/2014/main" id="{97626B6E-F8E8-6149-A965-9725F060805B}"/>
              </a:ext>
            </a:extLst>
          </p:cNvPr>
          <p:cNvSpPr>
            <a:spLocks noGrp="1"/>
          </p:cNvSpPr>
          <p:nvPr>
            <p:ph type="body" sz="quarter" idx="14"/>
          </p:nvPr>
        </p:nvSpPr>
        <p:spPr/>
        <p:txBody>
          <a:bodyPr/>
          <a:lstStyle/>
          <a:p>
            <a:r>
              <a:rPr lang="en-US">
                <a:solidFill>
                  <a:schemeClr val="bg1">
                    <a:lumMod val="50000"/>
                  </a:schemeClr>
                </a:solidFill>
                <a:latin typeface="Arial" charset="0"/>
                <a:ea typeface="Arial" charset="0"/>
                <a:cs typeface="Arial" charset="0"/>
              </a:rPr>
              <a:t>(Muller, 2017).</a:t>
            </a:r>
            <a:endParaRPr lang="en-CA">
              <a:solidFill>
                <a:schemeClr val="bg1">
                  <a:lumMod val="50000"/>
                </a:schemeClr>
              </a:solidFill>
              <a:latin typeface="Arial" charset="0"/>
              <a:ea typeface="Arial" charset="0"/>
              <a:cs typeface="Arial" charset="0"/>
            </a:endParaRPr>
          </a:p>
          <a:p>
            <a:endParaRPr lang="en-US"/>
          </a:p>
        </p:txBody>
      </p:sp>
      <p:sp>
        <p:nvSpPr>
          <p:cNvPr id="8" name="Text Placeholder 2"/>
          <p:cNvSpPr txBox="1">
            <a:spLocks/>
          </p:cNvSpPr>
          <p:nvPr/>
        </p:nvSpPr>
        <p:spPr>
          <a:xfrm>
            <a:off x="2409985" y="1636044"/>
            <a:ext cx="7493431" cy="3416400"/>
          </a:xfrm>
          <a:prstGeom prst="rect">
            <a:avLst/>
          </a:prstGeom>
        </p:spPr>
        <p:txBody>
          <a:bodyPr vert="horz" lIns="91440" tIns="45720" rIns="91440" bIns="45720" rtlCol="0">
            <a:normAutofit/>
          </a:bodyPr>
          <a:lstStyle>
            <a:lvl1pPr marL="228600" indent="-4572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685800" indent="-4572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1143000" indent="-4572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6002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20574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2000">
              <a:solidFill>
                <a:schemeClr val="tx2">
                  <a:lumMod val="25000"/>
                </a:schemeClr>
              </a:solidFill>
              <a:latin typeface="Arial" charset="0"/>
              <a:ea typeface="Arial" charset="0"/>
              <a:cs typeface="Arial" charset="0"/>
            </a:endParaRPr>
          </a:p>
        </p:txBody>
      </p:sp>
      <p:pic>
        <p:nvPicPr>
          <p:cNvPr id="12" name="Picture 11">
            <a:extLst>
              <a:ext uri="{FF2B5EF4-FFF2-40B4-BE49-F238E27FC236}">
                <a16:creationId xmlns:a16="http://schemas.microsoft.com/office/drawing/2014/main" id="{96445DF4-D81A-6549-AFF2-2288DBA376F1}"/>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53800" y="12981"/>
            <a:ext cx="828338" cy="828338"/>
          </a:xfrm>
          <a:prstGeom prst="rect">
            <a:avLst/>
          </a:prstGeom>
        </p:spPr>
      </p:pic>
    </p:spTree>
    <p:extLst>
      <p:ext uri="{BB962C8B-B14F-4D97-AF65-F5344CB8AC3E}">
        <p14:creationId xmlns:p14="http://schemas.microsoft.com/office/powerpoint/2010/main" val="2236722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t>Learning </a:t>
            </a:r>
            <a:br>
              <a:rPr lang="en-CA"/>
            </a:br>
            <a:r>
              <a:rPr lang="en-CA"/>
              <a:t>Plans</a:t>
            </a:r>
          </a:p>
        </p:txBody>
      </p:sp>
    </p:spTree>
    <p:extLst>
      <p:ext uri="{BB962C8B-B14F-4D97-AF65-F5344CB8AC3E}">
        <p14:creationId xmlns:p14="http://schemas.microsoft.com/office/powerpoint/2010/main" val="831017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WHAT IS A LEARNING PLAN?</a:t>
            </a:r>
          </a:p>
        </p:txBody>
      </p:sp>
      <p:sp>
        <p:nvSpPr>
          <p:cNvPr id="2" name="Content Placeholder 1">
            <a:extLst>
              <a:ext uri="{FF2B5EF4-FFF2-40B4-BE49-F238E27FC236}">
                <a16:creationId xmlns:a16="http://schemas.microsoft.com/office/drawing/2014/main" id="{A3E37F89-5F47-F243-BE50-C40967BBDAE0}"/>
              </a:ext>
            </a:extLst>
          </p:cNvPr>
          <p:cNvSpPr>
            <a:spLocks noGrp="1"/>
          </p:cNvSpPr>
          <p:nvPr>
            <p:ph idx="1"/>
          </p:nvPr>
        </p:nvSpPr>
        <p:spPr/>
        <p:txBody>
          <a:bodyPr/>
          <a:lstStyle/>
          <a:p>
            <a:pPr>
              <a:buClr>
                <a:srgbClr val="E7E6E6">
                  <a:lumMod val="50000"/>
                </a:srgbClr>
              </a:buClr>
            </a:pPr>
            <a:r>
              <a:rPr lang="en-CA" sz="2200" dirty="0">
                <a:solidFill>
                  <a:schemeClr val="tx2">
                    <a:lumMod val="25000"/>
                  </a:schemeClr>
                </a:solidFill>
                <a:latin typeface="Arial" charset="0"/>
                <a:ea typeface="Arial" charset="0"/>
                <a:cs typeface="Arial" charset="0"/>
              </a:rPr>
              <a:t>A learning plan identifies where you want to go, how you will get there </a:t>
            </a:r>
            <a:br>
              <a:rPr lang="en-CA" sz="2200" dirty="0">
                <a:solidFill>
                  <a:schemeClr val="tx2">
                    <a:lumMod val="25000"/>
                  </a:schemeClr>
                </a:solidFill>
                <a:latin typeface="Arial" charset="0"/>
                <a:ea typeface="Arial" charset="0"/>
                <a:cs typeface="Arial" charset="0"/>
              </a:rPr>
            </a:br>
            <a:r>
              <a:rPr lang="en-CA" sz="2200" dirty="0">
                <a:solidFill>
                  <a:schemeClr val="tx2">
                    <a:lumMod val="25000"/>
                  </a:schemeClr>
                </a:solidFill>
                <a:latin typeface="Arial" charset="0"/>
                <a:ea typeface="Arial" charset="0"/>
                <a:cs typeface="Arial" charset="0"/>
              </a:rPr>
              <a:t>and how you will know if you are successful. </a:t>
            </a:r>
          </a:p>
          <a:p>
            <a:r>
              <a:rPr lang="en-CA" sz="2200" b="1" dirty="0">
                <a:solidFill>
                  <a:schemeClr val="accent5">
                    <a:lumMod val="75000"/>
                  </a:schemeClr>
                </a:solidFill>
                <a:latin typeface="Arial" charset="0"/>
                <a:ea typeface="Arial" charset="0"/>
                <a:cs typeface="Arial" charset="0"/>
              </a:rPr>
              <a:t>A learning plan typically consists of the following items: </a:t>
            </a:r>
          </a:p>
          <a:p>
            <a:pPr marL="457200" indent="-457200">
              <a:buFont typeface="+mj-lt"/>
              <a:buAutoNum type="arabicPeriod"/>
            </a:pPr>
            <a:r>
              <a:rPr lang="en-CA" sz="2200" b="1" dirty="0">
                <a:solidFill>
                  <a:schemeClr val="tx2">
                    <a:lumMod val="25000"/>
                  </a:schemeClr>
                </a:solidFill>
                <a:latin typeface="Arial" charset="0"/>
                <a:ea typeface="Arial" charset="0"/>
                <a:cs typeface="Arial" charset="0"/>
              </a:rPr>
              <a:t>Learning outcomes; </a:t>
            </a:r>
          </a:p>
          <a:p>
            <a:pPr marL="457200" indent="-457200">
              <a:buFont typeface="+mj-lt"/>
              <a:buAutoNum type="arabicPeriod"/>
            </a:pPr>
            <a:r>
              <a:rPr lang="en-CA" sz="2200" b="1" dirty="0">
                <a:solidFill>
                  <a:schemeClr val="tx2">
                    <a:lumMod val="25000"/>
                  </a:schemeClr>
                </a:solidFill>
                <a:latin typeface="Arial" charset="0"/>
                <a:ea typeface="Arial" charset="0"/>
                <a:cs typeface="Arial" charset="0"/>
              </a:rPr>
              <a:t>Activities that will be undertaken to achieve each learning outcome; </a:t>
            </a:r>
          </a:p>
          <a:p>
            <a:pPr marL="457200" indent="-457200">
              <a:buFont typeface="+mj-lt"/>
              <a:buAutoNum type="arabicPeriod"/>
            </a:pPr>
            <a:r>
              <a:rPr lang="en-CA" sz="2200" b="1" dirty="0">
                <a:solidFill>
                  <a:schemeClr val="tx2">
                    <a:lumMod val="25000"/>
                  </a:schemeClr>
                </a:solidFill>
                <a:latin typeface="Arial" charset="0"/>
                <a:ea typeface="Arial" charset="0"/>
                <a:cs typeface="Arial" charset="0"/>
              </a:rPr>
              <a:t>Resources available to support the learning during the activity; and</a:t>
            </a:r>
          </a:p>
          <a:p>
            <a:pPr marL="457200" indent="-457200">
              <a:buFont typeface="+mj-lt"/>
              <a:buAutoNum type="arabicPeriod"/>
            </a:pPr>
            <a:r>
              <a:rPr lang="en-CA" sz="2200" b="1" dirty="0">
                <a:solidFill>
                  <a:schemeClr val="tx2">
                    <a:lumMod val="25000"/>
                  </a:schemeClr>
                </a:solidFill>
                <a:latin typeface="Arial" charset="0"/>
                <a:ea typeface="Arial" charset="0"/>
                <a:cs typeface="Arial" charset="0"/>
              </a:rPr>
              <a:t>Criteria by which each learning outcome will be assessed.</a:t>
            </a:r>
          </a:p>
          <a:p>
            <a:endParaRPr lang="en-US" dirty="0"/>
          </a:p>
        </p:txBody>
      </p:sp>
      <p:sp>
        <p:nvSpPr>
          <p:cNvPr id="8" name="Text Placeholder 2"/>
          <p:cNvSpPr txBox="1">
            <a:spLocks/>
          </p:cNvSpPr>
          <p:nvPr/>
        </p:nvSpPr>
        <p:spPr>
          <a:xfrm>
            <a:off x="1055688" y="1135662"/>
            <a:ext cx="10080624" cy="3416400"/>
          </a:xfrm>
          <a:prstGeom prst="rect">
            <a:avLst/>
          </a:prstGeom>
        </p:spPr>
        <p:txBody>
          <a:bodyPr vert="horz" lIns="91440" tIns="45720" rIns="91440" bIns="45720" rtlCol="0">
            <a:normAutofit/>
          </a:bodyPr>
          <a:lstStyle>
            <a:lvl1pPr marL="228600" indent="-4572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685800" indent="-4572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1143000" indent="-4572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6002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20574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90000"/>
              </a:lnSpc>
              <a:defRPr/>
            </a:pPr>
            <a:endParaRPr lang="en-CA" sz="2000">
              <a:solidFill>
                <a:schemeClr val="tx2">
                  <a:lumMod val="25000"/>
                </a:schemeClr>
              </a:solidFill>
              <a:latin typeface="Corbel" panose="020B0503020204020204" pitchFamily="34" charset="0"/>
            </a:endParaRPr>
          </a:p>
        </p:txBody>
      </p:sp>
      <p:pic>
        <p:nvPicPr>
          <p:cNvPr id="9" name="Picture 8">
            <a:extLst>
              <a:ext uri="{FF2B5EF4-FFF2-40B4-BE49-F238E27FC236}">
                <a16:creationId xmlns:a16="http://schemas.microsoft.com/office/drawing/2014/main" id="{AB82C625-1E16-5F47-9073-BF6C0A9A3109}"/>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extLst>
      <p:ext uri="{BB962C8B-B14F-4D97-AF65-F5344CB8AC3E}">
        <p14:creationId xmlns:p14="http://schemas.microsoft.com/office/powerpoint/2010/main" val="1055530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WHAT IS A LEARNING PLAN?</a:t>
            </a:r>
          </a:p>
        </p:txBody>
      </p:sp>
      <p:sp>
        <p:nvSpPr>
          <p:cNvPr id="14" name="Content Placeholder 13">
            <a:extLst>
              <a:ext uri="{FF2B5EF4-FFF2-40B4-BE49-F238E27FC236}">
                <a16:creationId xmlns:a16="http://schemas.microsoft.com/office/drawing/2014/main" id="{42ADD27D-1A88-B04F-B518-6EE595299B15}"/>
              </a:ext>
            </a:extLst>
          </p:cNvPr>
          <p:cNvSpPr>
            <a:spLocks noGrp="1"/>
          </p:cNvSpPr>
          <p:nvPr>
            <p:ph idx="1"/>
          </p:nvPr>
        </p:nvSpPr>
        <p:spPr/>
        <p:txBody>
          <a:bodyPr/>
          <a:lstStyle/>
          <a:p>
            <a:pPr lvl="0"/>
            <a:r>
              <a:rPr lang="en-CA" b="1" dirty="0"/>
              <a:t>A learning plan is important because it:</a:t>
            </a:r>
          </a:p>
          <a:p>
            <a:pPr marL="342900" lvl="0" indent="-342900">
              <a:buFont typeface="Arial" panose="020B0604020202020204" pitchFamily="34" charset="0"/>
              <a:buChar char="•"/>
            </a:pPr>
            <a:r>
              <a:rPr lang="en-CA" b="1" dirty="0"/>
              <a:t>Provides direction and insight </a:t>
            </a:r>
            <a:r>
              <a:rPr lang="en-CA" dirty="0"/>
              <a:t>as to </a:t>
            </a:r>
            <a:r>
              <a:rPr lang="en-CA" b="1" dirty="0"/>
              <a:t>what students will gain </a:t>
            </a:r>
            <a:r>
              <a:rPr lang="en-CA" dirty="0"/>
              <a:t>from</a:t>
            </a:r>
            <a:br>
              <a:rPr lang="en-CA" dirty="0"/>
            </a:br>
            <a:r>
              <a:rPr lang="en-CA" dirty="0"/>
              <a:t>the experience and </a:t>
            </a:r>
            <a:r>
              <a:rPr lang="en-CA" b="1" dirty="0"/>
              <a:t>how they will gain it</a:t>
            </a:r>
            <a:r>
              <a:rPr lang="en-CA" dirty="0"/>
              <a:t>.</a:t>
            </a:r>
          </a:p>
          <a:p>
            <a:pPr marL="342900" indent="-342900">
              <a:buFont typeface="Arial" panose="020B0604020202020204" pitchFamily="34" charset="0"/>
              <a:buChar char="•"/>
            </a:pPr>
            <a:r>
              <a:rPr lang="en-CA" b="1" dirty="0"/>
              <a:t>Identifies and measures </a:t>
            </a:r>
            <a:r>
              <a:rPr lang="en-CA" dirty="0"/>
              <a:t>what students are gaining through </a:t>
            </a:r>
            <a:br>
              <a:rPr lang="en-CA" dirty="0"/>
            </a:br>
            <a:r>
              <a:rPr lang="en-CA" dirty="0"/>
              <a:t>participating in the learning experience.</a:t>
            </a:r>
          </a:p>
          <a:p>
            <a:pPr marL="342900" lvl="0" indent="-342900">
              <a:buFont typeface="Arial" panose="020B0604020202020204" pitchFamily="34" charset="0"/>
              <a:buChar char="•"/>
            </a:pPr>
            <a:r>
              <a:rPr lang="en-CA" b="1" dirty="0"/>
              <a:t>Acts as a tool </a:t>
            </a:r>
            <a:r>
              <a:rPr lang="en-CA" dirty="0"/>
              <a:t>to reflect back on to help articulate skills </a:t>
            </a:r>
            <a:br>
              <a:rPr lang="en-CA" dirty="0"/>
            </a:br>
            <a:r>
              <a:rPr lang="en-CA" dirty="0"/>
              <a:t>and achievements gain through the experience.</a:t>
            </a:r>
          </a:p>
          <a:p>
            <a:endParaRPr lang="en-US" dirty="0"/>
          </a:p>
        </p:txBody>
      </p:sp>
      <p:pic>
        <p:nvPicPr>
          <p:cNvPr id="7" name="Picture 6">
            <a:extLst>
              <a:ext uri="{FF2B5EF4-FFF2-40B4-BE49-F238E27FC236}">
                <a16:creationId xmlns:a16="http://schemas.microsoft.com/office/drawing/2014/main" id="{62CB1808-F65D-FD43-AA11-3E837749003A}"/>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extLst>
      <p:ext uri="{BB962C8B-B14F-4D97-AF65-F5344CB8AC3E}">
        <p14:creationId xmlns:p14="http://schemas.microsoft.com/office/powerpoint/2010/main" val="1497421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WHAT IS A LEARNING PLAN?</a:t>
            </a:r>
          </a:p>
        </p:txBody>
      </p:sp>
      <p:sp>
        <p:nvSpPr>
          <p:cNvPr id="15" name="Content Placeholder 14">
            <a:extLst>
              <a:ext uri="{FF2B5EF4-FFF2-40B4-BE49-F238E27FC236}">
                <a16:creationId xmlns:a16="http://schemas.microsoft.com/office/drawing/2014/main" id="{3E928241-5B8B-EC4E-9F30-87259A45E979}"/>
              </a:ext>
            </a:extLst>
          </p:cNvPr>
          <p:cNvSpPr>
            <a:spLocks noGrp="1"/>
          </p:cNvSpPr>
          <p:nvPr>
            <p:ph idx="1"/>
          </p:nvPr>
        </p:nvSpPr>
        <p:spPr>
          <a:xfrm>
            <a:off x="838199" y="1223889"/>
            <a:ext cx="10640715" cy="4773545"/>
          </a:xfrm>
        </p:spPr>
        <p:txBody>
          <a:bodyPr/>
          <a:lstStyle/>
          <a:p>
            <a:pPr lvl="0"/>
            <a:r>
              <a:rPr lang="en-CA" sz="2200" dirty="0">
                <a:solidFill>
                  <a:schemeClr val="tx2">
                    <a:lumMod val="25000"/>
                  </a:schemeClr>
                </a:solidFill>
                <a:latin typeface="Arial" charset="0"/>
                <a:ea typeface="Arial" charset="0"/>
                <a:cs typeface="Arial" charset="0"/>
              </a:rPr>
              <a:t>A learning plan can be developed as an </a:t>
            </a:r>
            <a:r>
              <a:rPr lang="en-CA" sz="2200" b="1" dirty="0">
                <a:solidFill>
                  <a:schemeClr val="tx2">
                    <a:lumMod val="25000"/>
                  </a:schemeClr>
                </a:solidFill>
                <a:latin typeface="Arial" charset="0"/>
                <a:ea typeface="Arial" charset="0"/>
                <a:cs typeface="Arial" charset="0"/>
              </a:rPr>
              <a:t>activity or program </a:t>
            </a:r>
            <a:br>
              <a:rPr lang="en-CA" sz="2200" b="1" dirty="0">
                <a:solidFill>
                  <a:schemeClr val="tx2">
                    <a:lumMod val="25000"/>
                  </a:schemeClr>
                </a:solidFill>
                <a:latin typeface="Arial" charset="0"/>
                <a:ea typeface="Arial" charset="0"/>
                <a:cs typeface="Arial" charset="0"/>
              </a:rPr>
            </a:br>
            <a:r>
              <a:rPr lang="en-CA" sz="2200" b="1" dirty="0">
                <a:solidFill>
                  <a:schemeClr val="tx2">
                    <a:lumMod val="25000"/>
                  </a:schemeClr>
                </a:solidFill>
                <a:latin typeface="Arial" charset="0"/>
                <a:ea typeface="Arial" charset="0"/>
                <a:cs typeface="Arial" charset="0"/>
              </a:rPr>
              <a:t>learning plan</a:t>
            </a:r>
            <a:r>
              <a:rPr lang="en-CA" sz="2200" dirty="0">
                <a:solidFill>
                  <a:schemeClr val="tx2">
                    <a:lumMod val="25000"/>
                  </a:schemeClr>
                </a:solidFill>
                <a:latin typeface="Arial" charset="0"/>
                <a:ea typeface="Arial" charset="0"/>
                <a:cs typeface="Arial" charset="0"/>
              </a:rPr>
              <a:t> to be used by program leads. </a:t>
            </a:r>
          </a:p>
          <a:p>
            <a:pPr lvl="0"/>
            <a:r>
              <a:rPr lang="en-CA" sz="2200" dirty="0">
                <a:solidFill>
                  <a:schemeClr val="tx2">
                    <a:lumMod val="25000"/>
                  </a:schemeClr>
                </a:solidFill>
                <a:latin typeface="Arial" charset="0"/>
                <a:ea typeface="Arial" charset="0"/>
                <a:cs typeface="Arial" charset="0"/>
              </a:rPr>
              <a:t>It can also be developed as a </a:t>
            </a:r>
            <a:r>
              <a:rPr lang="en-CA" sz="2200" b="1" dirty="0">
                <a:solidFill>
                  <a:schemeClr val="tx2">
                    <a:lumMod val="25000"/>
                  </a:schemeClr>
                </a:solidFill>
                <a:latin typeface="Arial" charset="0"/>
                <a:ea typeface="Arial" charset="0"/>
                <a:cs typeface="Arial" charset="0"/>
              </a:rPr>
              <a:t>personal learning plan </a:t>
            </a:r>
            <a:r>
              <a:rPr lang="en-CA" sz="2200" dirty="0">
                <a:solidFill>
                  <a:schemeClr val="tx2">
                    <a:lumMod val="25000"/>
                  </a:schemeClr>
                </a:solidFill>
                <a:latin typeface="Arial" charset="0"/>
                <a:ea typeface="Arial" charset="0"/>
                <a:cs typeface="Arial" charset="0"/>
              </a:rPr>
              <a:t>to be used </a:t>
            </a:r>
            <a:br>
              <a:rPr lang="en-CA" sz="2200" dirty="0">
                <a:solidFill>
                  <a:schemeClr val="tx2">
                    <a:lumMod val="25000"/>
                  </a:schemeClr>
                </a:solidFill>
                <a:latin typeface="Arial" charset="0"/>
                <a:ea typeface="Arial" charset="0"/>
                <a:cs typeface="Arial" charset="0"/>
              </a:rPr>
            </a:br>
            <a:r>
              <a:rPr lang="en-CA" sz="2200" dirty="0">
                <a:solidFill>
                  <a:schemeClr val="tx2">
                    <a:lumMod val="25000"/>
                  </a:schemeClr>
                </a:solidFill>
                <a:latin typeface="Arial" charset="0"/>
                <a:ea typeface="Arial" charset="0"/>
                <a:cs typeface="Arial" charset="0"/>
              </a:rPr>
              <a:t>by students to plan their individualized learning experiences.</a:t>
            </a:r>
            <a:br>
              <a:rPr lang="en-CA" sz="2200" dirty="0">
                <a:solidFill>
                  <a:schemeClr val="tx2">
                    <a:lumMod val="25000"/>
                  </a:schemeClr>
                </a:solidFill>
                <a:latin typeface="Arial" charset="0"/>
                <a:ea typeface="Arial" charset="0"/>
                <a:cs typeface="Arial" charset="0"/>
              </a:rPr>
            </a:br>
            <a:endParaRPr lang="en-CA" sz="2200" dirty="0">
              <a:solidFill>
                <a:schemeClr val="tx2">
                  <a:lumMod val="25000"/>
                </a:schemeClr>
              </a:solidFill>
              <a:latin typeface="Arial" charset="0"/>
              <a:ea typeface="Arial" charset="0"/>
              <a:cs typeface="Arial" charset="0"/>
            </a:endParaRPr>
          </a:p>
          <a:p>
            <a:pPr algn="ctr"/>
            <a:r>
              <a:rPr lang="en-US" b="1" dirty="0">
                <a:solidFill>
                  <a:schemeClr val="accent1"/>
                </a:solidFill>
                <a:hlinkClick r:id="rId3"/>
              </a:rPr>
              <a:t>Download the Learning Plan Template</a:t>
            </a:r>
            <a:endParaRPr lang="en-US" dirty="0"/>
          </a:p>
        </p:txBody>
      </p:sp>
      <p:pic>
        <p:nvPicPr>
          <p:cNvPr id="10" name="Picture 9">
            <a:extLst>
              <a:ext uri="{FF2B5EF4-FFF2-40B4-BE49-F238E27FC236}">
                <a16:creationId xmlns:a16="http://schemas.microsoft.com/office/drawing/2014/main" id="{D5FB9F64-4FFF-0946-A851-7F872DB9BECA}"/>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pic>
        <p:nvPicPr>
          <p:cNvPr id="3" name="Picture 2" descr="Screen shot of Experiential Learning Plan Template."/>
          <p:cNvPicPr>
            <a:picLocks noChangeAspect="1"/>
          </p:cNvPicPr>
          <p:nvPr/>
        </p:nvPicPr>
        <p:blipFill>
          <a:blip r:embed="rId5"/>
          <a:stretch>
            <a:fillRect/>
          </a:stretch>
        </p:blipFill>
        <p:spPr>
          <a:xfrm>
            <a:off x="417215" y="4010628"/>
            <a:ext cx="11061700" cy="4229100"/>
          </a:xfrm>
          <a:prstGeom prst="rect">
            <a:avLst/>
          </a:prstGeom>
          <a:ln>
            <a:solidFill>
              <a:schemeClr val="tx1"/>
            </a:solidFill>
          </a:ln>
        </p:spPr>
      </p:pic>
      <p:pic>
        <p:nvPicPr>
          <p:cNvPr id="5" name="Graphic 4" descr="Download">
            <a:extLst>
              <a:ext uri="{FF2B5EF4-FFF2-40B4-BE49-F238E27FC236}">
                <a16:creationId xmlns:a16="http://schemas.microsoft.com/office/drawing/2014/main" id="{7048658B-7012-CC44-82C8-04521CC4745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608263" y="3285492"/>
            <a:ext cx="650338" cy="650338"/>
          </a:xfrm>
          <a:prstGeom prst="rect">
            <a:avLst/>
          </a:prstGeom>
        </p:spPr>
      </p:pic>
    </p:spTree>
    <p:extLst>
      <p:ext uri="{BB962C8B-B14F-4D97-AF65-F5344CB8AC3E}">
        <p14:creationId xmlns:p14="http://schemas.microsoft.com/office/powerpoint/2010/main" val="3299447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USING YOUR PROGRAM LEARNING PLAN</a:t>
            </a:r>
          </a:p>
        </p:txBody>
      </p:sp>
      <p:sp>
        <p:nvSpPr>
          <p:cNvPr id="2" name="Content Placeholder 1">
            <a:extLst>
              <a:ext uri="{FF2B5EF4-FFF2-40B4-BE49-F238E27FC236}">
                <a16:creationId xmlns:a16="http://schemas.microsoft.com/office/drawing/2014/main" id="{5A83D028-2D32-6246-8854-0965F89F7856}"/>
              </a:ext>
            </a:extLst>
          </p:cNvPr>
          <p:cNvSpPr>
            <a:spLocks noGrp="1"/>
          </p:cNvSpPr>
          <p:nvPr>
            <p:ph idx="1"/>
          </p:nvPr>
        </p:nvSpPr>
        <p:spPr/>
        <p:txBody>
          <a:bodyPr/>
          <a:lstStyle/>
          <a:p>
            <a:r>
              <a:rPr lang="en-CA" dirty="0"/>
              <a:t>In applying the learning plan to practice, some questions </a:t>
            </a:r>
            <a:br>
              <a:rPr lang="en-CA" dirty="0"/>
            </a:br>
            <a:r>
              <a:rPr lang="en-CA" dirty="0"/>
              <a:t>to consider, include:</a:t>
            </a:r>
          </a:p>
          <a:p>
            <a:pPr marL="342900" indent="-342900">
              <a:buFont typeface="Arial" panose="020B0604020202020204" pitchFamily="34" charset="0"/>
              <a:buChar char="•"/>
            </a:pPr>
            <a:r>
              <a:rPr lang="en-CA" b="1" dirty="0"/>
              <a:t>Who might you want to share and discuss the plan with? </a:t>
            </a:r>
          </a:p>
          <a:p>
            <a:pPr marL="342900" indent="-342900">
              <a:buFont typeface="Arial" panose="020B0604020202020204" pitchFamily="34" charset="0"/>
              <a:buChar char="•"/>
            </a:pPr>
            <a:r>
              <a:rPr lang="en-CA" b="1" dirty="0"/>
              <a:t>Who is critical in helping you execute the plan?</a:t>
            </a:r>
          </a:p>
          <a:p>
            <a:pPr marL="342900" indent="-342900">
              <a:buFont typeface="Arial" panose="020B0604020202020204" pitchFamily="34" charset="0"/>
              <a:buChar char="•"/>
            </a:pPr>
            <a:r>
              <a:rPr lang="en-CA" b="1" dirty="0"/>
              <a:t>How often will you revisit the plan?</a:t>
            </a:r>
          </a:p>
          <a:p>
            <a:pPr marL="342900" indent="-342900">
              <a:buFont typeface="Arial" panose="020B0604020202020204" pitchFamily="34" charset="0"/>
              <a:buChar char="•"/>
            </a:pPr>
            <a:r>
              <a:rPr lang="en-CA" b="1" dirty="0"/>
              <a:t>How will you celebrate success?</a:t>
            </a:r>
          </a:p>
          <a:p>
            <a:endParaRPr lang="en-US" dirty="0"/>
          </a:p>
        </p:txBody>
      </p:sp>
      <p:sp>
        <p:nvSpPr>
          <p:cNvPr id="6" name="Text Placeholder 5"/>
          <p:cNvSpPr>
            <a:spLocks noGrp="1"/>
          </p:cNvSpPr>
          <p:nvPr>
            <p:ph type="body" sz="quarter" idx="14"/>
          </p:nvPr>
        </p:nvSpPr>
        <p:spPr/>
        <p:txBody>
          <a:bodyPr/>
          <a:lstStyle/>
          <a:p>
            <a:r>
              <a:rPr lang="en-CA"/>
              <a:t>(</a:t>
            </a:r>
            <a:r>
              <a:rPr lang="en-CA" err="1"/>
              <a:t>Billett</a:t>
            </a:r>
            <a:r>
              <a:rPr lang="en-CA"/>
              <a:t>, 2002)</a:t>
            </a:r>
          </a:p>
          <a:p>
            <a:endParaRPr lang="en-CA"/>
          </a:p>
        </p:txBody>
      </p:sp>
      <p:sp>
        <p:nvSpPr>
          <p:cNvPr id="8" name="Text Placeholder 2"/>
          <p:cNvSpPr txBox="1">
            <a:spLocks/>
          </p:cNvSpPr>
          <p:nvPr/>
        </p:nvSpPr>
        <p:spPr>
          <a:xfrm>
            <a:off x="2495549" y="1636043"/>
            <a:ext cx="7200901" cy="3842607"/>
          </a:xfrm>
          <a:prstGeom prst="rect">
            <a:avLst/>
          </a:prstGeom>
        </p:spPr>
        <p:txBody>
          <a:bodyPr vert="horz" lIns="91440" tIns="45720" rIns="91440" bIns="45720" rtlCol="0">
            <a:normAutofit/>
          </a:bodyPr>
          <a:lstStyle>
            <a:lvl1pPr marL="228600" indent="-4572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685800" indent="-4572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1143000" indent="-4572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6002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20574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altLang="en-US" sz="2000">
              <a:solidFill>
                <a:schemeClr val="tx2">
                  <a:lumMod val="25000"/>
                </a:schemeClr>
              </a:solidFill>
              <a:latin typeface="Arial" charset="0"/>
              <a:ea typeface="Arial" charset="0"/>
              <a:cs typeface="Arial" charset="0"/>
            </a:endParaRPr>
          </a:p>
          <a:p>
            <a:pPr algn="ctr">
              <a:lnSpc>
                <a:spcPct val="90000"/>
              </a:lnSpc>
              <a:defRPr/>
            </a:pPr>
            <a:endParaRPr lang="en-CA" sz="2000">
              <a:solidFill>
                <a:schemeClr val="tx2">
                  <a:lumMod val="25000"/>
                </a:schemeClr>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489F684B-E59A-7B4A-8830-E6DC23BC0EC0}"/>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extLst>
      <p:ext uri="{BB962C8B-B14F-4D97-AF65-F5344CB8AC3E}">
        <p14:creationId xmlns:p14="http://schemas.microsoft.com/office/powerpoint/2010/main" val="3913884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a:xfrm>
            <a:off x="831850" y="1583619"/>
            <a:ext cx="10515600" cy="2675172"/>
          </a:xfrm>
        </p:spPr>
        <p:txBody>
          <a:bodyPr/>
          <a:lstStyle/>
          <a:p>
            <a:r>
              <a:rPr lang="en-CA"/>
              <a:t>Summary</a:t>
            </a:r>
          </a:p>
        </p:txBody>
      </p:sp>
    </p:spTree>
    <p:extLst>
      <p:ext uri="{BB962C8B-B14F-4D97-AF65-F5344CB8AC3E}">
        <p14:creationId xmlns:p14="http://schemas.microsoft.com/office/powerpoint/2010/main" val="3512291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18">
            <a:extLst>
              <a:ext uri="{FF2B5EF4-FFF2-40B4-BE49-F238E27FC236}">
                <a16:creationId xmlns:a16="http://schemas.microsoft.com/office/drawing/2014/main" id="{D566C9CF-43DD-8D45-825C-D05A198429F4}"/>
              </a:ext>
            </a:extLst>
          </p:cNvPr>
          <p:cNvSpPr>
            <a:spLocks noChangeArrowheads="1"/>
          </p:cNvSpPr>
          <p:nvPr/>
        </p:nvSpPr>
        <p:spPr bwMode="auto">
          <a:xfrm>
            <a:off x="2255785" y="2979478"/>
            <a:ext cx="1234440" cy="1234440"/>
          </a:xfrm>
          <a:prstGeom prst="ellipse">
            <a:avLst/>
          </a:prstGeom>
          <a:solidFill>
            <a:srgbClr val="005F7A"/>
          </a:solidFill>
          <a:ln>
            <a:noFill/>
          </a:ln>
        </p:spPr>
        <p:txBody>
          <a:bodyPr vert="horz" wrap="square" lIns="102870" tIns="51435" rIns="102870" bIns="51435" numCol="1" anchor="t" anchorCtr="0" compatLnSpc="1">
            <a:prstTxWarp prst="textNoShape">
              <a:avLst/>
            </a:prstTxWarp>
          </a:bodyPr>
          <a:lstStyle/>
          <a:p>
            <a:endParaRPr lang="en-US" sz="3888"/>
          </a:p>
        </p:txBody>
      </p:sp>
      <p:sp>
        <p:nvSpPr>
          <p:cNvPr id="2" name="Title 1"/>
          <p:cNvSpPr>
            <a:spLocks noGrp="1"/>
          </p:cNvSpPr>
          <p:nvPr>
            <p:ph type="title"/>
          </p:nvPr>
        </p:nvSpPr>
        <p:spPr/>
        <p:txBody>
          <a:bodyPr/>
          <a:lstStyle/>
          <a:p>
            <a:r>
              <a:rPr lang="en-CA"/>
              <a:t>INTRODUCTION</a:t>
            </a:r>
          </a:p>
        </p:txBody>
      </p:sp>
      <p:sp>
        <p:nvSpPr>
          <p:cNvPr id="3" name="Content Placeholder 2"/>
          <p:cNvSpPr>
            <a:spLocks noGrp="1"/>
          </p:cNvSpPr>
          <p:nvPr>
            <p:ph idx="1"/>
          </p:nvPr>
        </p:nvSpPr>
        <p:spPr>
          <a:xfrm>
            <a:off x="838200" y="1223890"/>
            <a:ext cx="10515600" cy="1514124"/>
          </a:xfrm>
        </p:spPr>
        <p:txBody>
          <a:bodyPr>
            <a:normAutofit fontScale="92500"/>
          </a:bodyPr>
          <a:lstStyle/>
          <a:p>
            <a:r>
              <a:rPr lang="en-US" sz="2400" b="1"/>
              <a:t>Facilitating purposeful student experience </a:t>
            </a:r>
            <a:r>
              <a:rPr lang="en-US" sz="2400"/>
              <a:t>begins with determining </a:t>
            </a:r>
            <a:br>
              <a:rPr lang="en-US" sz="2400"/>
            </a:br>
            <a:r>
              <a:rPr lang="en-US" sz="2400"/>
              <a:t>the learning emphasis, including the intended </a:t>
            </a:r>
            <a:r>
              <a:rPr lang="en-US" sz="2400" b="1"/>
              <a:t>learning outcomes</a:t>
            </a:r>
            <a:r>
              <a:rPr lang="en-US" sz="2400"/>
              <a:t>, methods for </a:t>
            </a:r>
            <a:r>
              <a:rPr lang="en-US" sz="2400" b="1"/>
              <a:t>learning assessment </a:t>
            </a:r>
            <a:r>
              <a:rPr lang="en-US" sz="2400"/>
              <a:t>and the creation of </a:t>
            </a:r>
            <a:r>
              <a:rPr lang="en-US" sz="2400" b="1"/>
              <a:t>learning plans </a:t>
            </a:r>
            <a:r>
              <a:rPr lang="en-US" sz="2400"/>
              <a:t>(Stirling et al., 2016).  </a:t>
            </a:r>
          </a:p>
          <a:p>
            <a:endParaRPr lang="en-CA"/>
          </a:p>
        </p:txBody>
      </p:sp>
      <p:sp>
        <p:nvSpPr>
          <p:cNvPr id="14" name="Text Placeholder 2"/>
          <p:cNvSpPr txBox="1">
            <a:spLocks/>
          </p:cNvSpPr>
          <p:nvPr/>
        </p:nvSpPr>
        <p:spPr>
          <a:xfrm>
            <a:off x="1109272" y="1628776"/>
            <a:ext cx="10027041" cy="3078136"/>
          </a:xfrm>
          <a:prstGeom prst="rect">
            <a:avLst/>
          </a:prstGeom>
        </p:spPr>
        <p:txBody>
          <a:bodyPr vert="horz" lIns="91440" tIns="45720" rIns="91440" bIns="45720" rtlCol="0">
            <a:normAutofit/>
          </a:bodyPr>
          <a:lstStyle>
            <a:lvl1pPr marL="228600" indent="-4572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685800" indent="-4572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1143000" indent="-4572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6002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20574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7E6E6">
                  <a:lumMod val="50000"/>
                </a:srgbClr>
              </a:buClr>
              <a:buNone/>
            </a:pPr>
            <a:endParaRPr lang="en-US" sz="2000">
              <a:solidFill>
                <a:schemeClr val="tx2">
                  <a:lumMod val="25000"/>
                </a:schemeClr>
              </a:solidFill>
              <a:latin typeface="Arial" charset="0"/>
              <a:ea typeface="Arial" charset="0"/>
              <a:cs typeface="Arial" charset="0"/>
            </a:endParaRPr>
          </a:p>
        </p:txBody>
      </p:sp>
      <p:sp>
        <p:nvSpPr>
          <p:cNvPr id="26" name="TextBox 25"/>
          <p:cNvSpPr txBox="1"/>
          <p:nvPr/>
        </p:nvSpPr>
        <p:spPr>
          <a:xfrm>
            <a:off x="7086269" y="4431840"/>
            <a:ext cx="3911600" cy="1569660"/>
          </a:xfrm>
          <a:prstGeom prst="rect">
            <a:avLst/>
          </a:prstGeom>
          <a:noFill/>
        </p:spPr>
        <p:txBody>
          <a:bodyPr wrap="square" rtlCol="0">
            <a:spAutoFit/>
          </a:bodyPr>
          <a:lstStyle/>
          <a:p>
            <a:pPr algn="ctr"/>
            <a:r>
              <a:rPr lang="en-US" sz="2400" b="1">
                <a:solidFill>
                  <a:srgbClr val="0CABBA"/>
                </a:solidFill>
                <a:latin typeface="+mj-lt"/>
                <a:ea typeface="Open Sans" panose="020B0606030504020204" pitchFamily="34" charset="0"/>
                <a:cs typeface="Open Sans" panose="020B0606030504020204" pitchFamily="34" charset="0"/>
              </a:rPr>
              <a:t>Learning </a:t>
            </a:r>
            <a:br>
              <a:rPr lang="en-US" sz="2400" b="1">
                <a:solidFill>
                  <a:srgbClr val="0CABBA"/>
                </a:solidFill>
                <a:latin typeface="+mj-lt"/>
                <a:ea typeface="Open Sans" panose="020B0606030504020204" pitchFamily="34" charset="0"/>
                <a:cs typeface="Open Sans" panose="020B0606030504020204" pitchFamily="34" charset="0"/>
              </a:rPr>
            </a:br>
            <a:r>
              <a:rPr lang="en-US" sz="2400" b="1">
                <a:solidFill>
                  <a:srgbClr val="0CABBA"/>
                </a:solidFill>
                <a:latin typeface="+mj-lt"/>
                <a:ea typeface="Open Sans" panose="020B0606030504020204" pitchFamily="34" charset="0"/>
                <a:cs typeface="Open Sans" panose="020B0606030504020204" pitchFamily="34" charset="0"/>
              </a:rPr>
              <a:t>Plans</a:t>
            </a:r>
          </a:p>
          <a:p>
            <a:pPr algn="ctr"/>
            <a:r>
              <a:rPr lang="en-US" sz="2400">
                <a:latin typeface="+mj-lt"/>
              </a:rPr>
              <a:t>Achieved through </a:t>
            </a:r>
            <a:br>
              <a:rPr lang="en-US" sz="2400">
                <a:latin typeface="+mj-lt"/>
              </a:rPr>
            </a:br>
            <a:r>
              <a:rPr lang="en-US" sz="2400">
                <a:latin typeface="+mj-lt"/>
              </a:rPr>
              <a:t>engagement in...</a:t>
            </a:r>
          </a:p>
        </p:txBody>
      </p:sp>
      <p:sp>
        <p:nvSpPr>
          <p:cNvPr id="29" name="TextBox 28"/>
          <p:cNvSpPr txBox="1"/>
          <p:nvPr/>
        </p:nvSpPr>
        <p:spPr>
          <a:xfrm>
            <a:off x="4381155" y="4431840"/>
            <a:ext cx="3153414" cy="1200329"/>
          </a:xfrm>
          <a:prstGeom prst="rect">
            <a:avLst/>
          </a:prstGeom>
          <a:noFill/>
        </p:spPr>
        <p:txBody>
          <a:bodyPr wrap="square" rtlCol="0">
            <a:spAutoFit/>
          </a:bodyPr>
          <a:lstStyle/>
          <a:p>
            <a:pPr algn="ctr"/>
            <a:r>
              <a:rPr lang="en-US" sz="2400" b="1">
                <a:solidFill>
                  <a:srgbClr val="1781BA"/>
                </a:solidFill>
                <a:latin typeface="+mj-lt"/>
                <a:ea typeface="Open Sans" panose="020B0606030504020204" pitchFamily="34" charset="0"/>
                <a:cs typeface="Open Sans" panose="020B0606030504020204" pitchFamily="34" charset="0"/>
              </a:rPr>
              <a:t>Learning</a:t>
            </a:r>
            <a:br>
              <a:rPr lang="en-US" sz="2400" b="1">
                <a:solidFill>
                  <a:srgbClr val="1781BA"/>
                </a:solidFill>
                <a:latin typeface="+mj-lt"/>
                <a:ea typeface="Open Sans" panose="020B0606030504020204" pitchFamily="34" charset="0"/>
                <a:cs typeface="Open Sans" panose="020B0606030504020204" pitchFamily="34" charset="0"/>
              </a:rPr>
            </a:br>
            <a:r>
              <a:rPr lang="en-US" sz="2400" b="1">
                <a:solidFill>
                  <a:srgbClr val="1781BA"/>
                </a:solidFill>
                <a:latin typeface="+mj-lt"/>
                <a:ea typeface="Open Sans" panose="020B0606030504020204" pitchFamily="34" charset="0"/>
                <a:cs typeface="Open Sans" panose="020B0606030504020204" pitchFamily="34" charset="0"/>
              </a:rPr>
              <a:t>Assessment</a:t>
            </a:r>
          </a:p>
          <a:p>
            <a:pPr algn="ctr"/>
            <a:r>
              <a:rPr lang="en-US" sz="2400">
                <a:latin typeface="+mj-lt"/>
              </a:rPr>
              <a:t>As evidenced by... </a:t>
            </a:r>
          </a:p>
        </p:txBody>
      </p:sp>
      <p:sp>
        <p:nvSpPr>
          <p:cNvPr id="32" name="TextBox 31"/>
          <p:cNvSpPr txBox="1"/>
          <p:nvPr/>
        </p:nvSpPr>
        <p:spPr>
          <a:xfrm>
            <a:off x="1211428" y="4431840"/>
            <a:ext cx="3153414" cy="1200329"/>
          </a:xfrm>
          <a:prstGeom prst="rect">
            <a:avLst/>
          </a:prstGeom>
          <a:noFill/>
        </p:spPr>
        <p:txBody>
          <a:bodyPr wrap="square" rtlCol="0">
            <a:spAutoFit/>
          </a:bodyPr>
          <a:lstStyle/>
          <a:p>
            <a:pPr algn="ctr"/>
            <a:r>
              <a:rPr lang="en-CA" sz="2400" b="1">
                <a:solidFill>
                  <a:srgbClr val="005F7A"/>
                </a:solidFill>
                <a:latin typeface="+mj-lt"/>
                <a:ea typeface="Open Sans" panose="020B0606030504020204" pitchFamily="34" charset="0"/>
                <a:cs typeface="Open Sans" panose="020B0606030504020204" pitchFamily="34" charset="0"/>
              </a:rPr>
              <a:t>Learning </a:t>
            </a:r>
            <a:br>
              <a:rPr lang="en-CA" sz="2400" b="1">
                <a:solidFill>
                  <a:srgbClr val="005F7A"/>
                </a:solidFill>
                <a:latin typeface="+mj-lt"/>
                <a:ea typeface="Open Sans" panose="020B0606030504020204" pitchFamily="34" charset="0"/>
                <a:cs typeface="Open Sans" panose="020B0606030504020204" pitchFamily="34" charset="0"/>
              </a:rPr>
            </a:br>
            <a:r>
              <a:rPr lang="en-CA" sz="2400" b="1">
                <a:solidFill>
                  <a:srgbClr val="005F7A"/>
                </a:solidFill>
                <a:latin typeface="+mj-lt"/>
                <a:ea typeface="Open Sans" panose="020B0606030504020204" pitchFamily="34" charset="0"/>
                <a:cs typeface="Open Sans" panose="020B0606030504020204" pitchFamily="34" charset="0"/>
              </a:rPr>
              <a:t>Outcomes</a:t>
            </a:r>
          </a:p>
          <a:p>
            <a:pPr algn="ctr"/>
            <a:r>
              <a:rPr lang="en-CA" sz="2400">
                <a:latin typeface="+mj-lt"/>
              </a:rPr>
              <a:t>I will be able to...</a:t>
            </a:r>
          </a:p>
        </p:txBody>
      </p:sp>
      <p:sp>
        <p:nvSpPr>
          <p:cNvPr id="37" name="Oval 64">
            <a:extLst>
              <a:ext uri="{FF2B5EF4-FFF2-40B4-BE49-F238E27FC236}">
                <a16:creationId xmlns:a16="http://schemas.microsoft.com/office/drawing/2014/main" id="{398DC643-BA9B-2442-8998-2667D58034A3}"/>
              </a:ext>
            </a:extLst>
          </p:cNvPr>
          <p:cNvSpPr>
            <a:spLocks noChangeArrowheads="1"/>
          </p:cNvSpPr>
          <p:nvPr/>
        </p:nvSpPr>
        <p:spPr bwMode="auto">
          <a:xfrm>
            <a:off x="5340642" y="2979478"/>
            <a:ext cx="1234440" cy="1234440"/>
          </a:xfrm>
          <a:prstGeom prst="ellipse">
            <a:avLst/>
          </a:prstGeom>
          <a:solidFill>
            <a:srgbClr val="106C9B"/>
          </a:solidFill>
          <a:ln>
            <a:noFill/>
          </a:ln>
        </p:spPr>
        <p:txBody>
          <a:bodyPr vert="horz" wrap="square" lIns="102870" tIns="51435" rIns="102870" bIns="51435" numCol="1" anchor="t" anchorCtr="0" compatLnSpc="1">
            <a:prstTxWarp prst="textNoShape">
              <a:avLst/>
            </a:prstTxWarp>
          </a:bodyPr>
          <a:lstStyle/>
          <a:p>
            <a:endParaRPr lang="en-US" sz="3888"/>
          </a:p>
        </p:txBody>
      </p:sp>
      <p:sp>
        <p:nvSpPr>
          <p:cNvPr id="38" name="Freeform 138">
            <a:extLst>
              <a:ext uri="{FF2B5EF4-FFF2-40B4-BE49-F238E27FC236}">
                <a16:creationId xmlns:a16="http://schemas.microsoft.com/office/drawing/2014/main" id="{2140A2D4-F674-E649-9966-4CC56A438948}"/>
              </a:ext>
            </a:extLst>
          </p:cNvPr>
          <p:cNvSpPr>
            <a:spLocks noEditPoints="1"/>
          </p:cNvSpPr>
          <p:nvPr/>
        </p:nvSpPr>
        <p:spPr bwMode="auto">
          <a:xfrm>
            <a:off x="5658977" y="3337060"/>
            <a:ext cx="597770" cy="525708"/>
          </a:xfrm>
          <a:custGeom>
            <a:avLst/>
            <a:gdLst>
              <a:gd name="T0" fmla="*/ 512 w 515"/>
              <a:gd name="T1" fmla="*/ 2 h 453"/>
              <a:gd name="T2" fmla="*/ 502 w 515"/>
              <a:gd name="T3" fmla="*/ 3 h 453"/>
              <a:gd name="T4" fmla="*/ 398 w 515"/>
              <a:gd name="T5" fmla="*/ 134 h 453"/>
              <a:gd name="T6" fmla="*/ 398 w 515"/>
              <a:gd name="T7" fmla="*/ 63 h 453"/>
              <a:gd name="T8" fmla="*/ 391 w 515"/>
              <a:gd name="T9" fmla="*/ 56 h 453"/>
              <a:gd name="T10" fmla="*/ 7 w 515"/>
              <a:gd name="T11" fmla="*/ 56 h 453"/>
              <a:gd name="T12" fmla="*/ 0 w 515"/>
              <a:gd name="T13" fmla="*/ 63 h 453"/>
              <a:gd name="T14" fmla="*/ 0 w 515"/>
              <a:gd name="T15" fmla="*/ 446 h 453"/>
              <a:gd name="T16" fmla="*/ 7 w 515"/>
              <a:gd name="T17" fmla="*/ 453 h 453"/>
              <a:gd name="T18" fmla="*/ 391 w 515"/>
              <a:gd name="T19" fmla="*/ 453 h 453"/>
              <a:gd name="T20" fmla="*/ 398 w 515"/>
              <a:gd name="T21" fmla="*/ 446 h 453"/>
              <a:gd name="T22" fmla="*/ 398 w 515"/>
              <a:gd name="T23" fmla="*/ 156 h 453"/>
              <a:gd name="T24" fmla="*/ 513 w 515"/>
              <a:gd name="T25" fmla="*/ 12 h 453"/>
              <a:gd name="T26" fmla="*/ 512 w 515"/>
              <a:gd name="T27" fmla="*/ 2 h 453"/>
              <a:gd name="T28" fmla="*/ 384 w 515"/>
              <a:gd name="T29" fmla="*/ 439 h 453"/>
              <a:gd name="T30" fmla="*/ 14 w 515"/>
              <a:gd name="T31" fmla="*/ 439 h 453"/>
              <a:gd name="T32" fmla="*/ 14 w 515"/>
              <a:gd name="T33" fmla="*/ 70 h 453"/>
              <a:gd name="T34" fmla="*/ 384 w 515"/>
              <a:gd name="T35" fmla="*/ 70 h 453"/>
              <a:gd name="T36" fmla="*/ 384 w 515"/>
              <a:gd name="T37" fmla="*/ 151 h 453"/>
              <a:gd name="T38" fmla="*/ 204 w 515"/>
              <a:gd name="T39" fmla="*/ 376 h 453"/>
              <a:gd name="T40" fmla="*/ 49 w 515"/>
              <a:gd name="T41" fmla="*/ 245 h 453"/>
              <a:gd name="T42" fmla="*/ 39 w 515"/>
              <a:gd name="T43" fmla="*/ 246 h 453"/>
              <a:gd name="T44" fmla="*/ 40 w 515"/>
              <a:gd name="T45" fmla="*/ 256 h 453"/>
              <a:gd name="T46" fmla="*/ 201 w 515"/>
              <a:gd name="T47" fmla="*/ 391 h 453"/>
              <a:gd name="T48" fmla="*/ 205 w 515"/>
              <a:gd name="T49" fmla="*/ 393 h 453"/>
              <a:gd name="T50" fmla="*/ 206 w 515"/>
              <a:gd name="T51" fmla="*/ 393 h 453"/>
              <a:gd name="T52" fmla="*/ 211 w 515"/>
              <a:gd name="T53" fmla="*/ 390 h 453"/>
              <a:gd name="T54" fmla="*/ 384 w 515"/>
              <a:gd name="T55" fmla="*/ 174 h 453"/>
              <a:gd name="T56" fmla="*/ 384 w 515"/>
              <a:gd name="T57" fmla="*/ 43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5" h="453">
                <a:moveTo>
                  <a:pt x="512" y="2"/>
                </a:moveTo>
                <a:cubicBezTo>
                  <a:pt x="509" y="0"/>
                  <a:pt x="504" y="0"/>
                  <a:pt x="502" y="3"/>
                </a:cubicBezTo>
                <a:cubicBezTo>
                  <a:pt x="398" y="134"/>
                  <a:pt x="398" y="134"/>
                  <a:pt x="398" y="134"/>
                </a:cubicBezTo>
                <a:cubicBezTo>
                  <a:pt x="398" y="63"/>
                  <a:pt x="398" y="63"/>
                  <a:pt x="398" y="63"/>
                </a:cubicBezTo>
                <a:cubicBezTo>
                  <a:pt x="398" y="59"/>
                  <a:pt x="394" y="56"/>
                  <a:pt x="391" y="56"/>
                </a:cubicBezTo>
                <a:cubicBezTo>
                  <a:pt x="7" y="56"/>
                  <a:pt x="7" y="56"/>
                  <a:pt x="7" y="56"/>
                </a:cubicBezTo>
                <a:cubicBezTo>
                  <a:pt x="4" y="56"/>
                  <a:pt x="0" y="59"/>
                  <a:pt x="0" y="63"/>
                </a:cubicBezTo>
                <a:cubicBezTo>
                  <a:pt x="0" y="446"/>
                  <a:pt x="0" y="446"/>
                  <a:pt x="0" y="446"/>
                </a:cubicBezTo>
                <a:cubicBezTo>
                  <a:pt x="0" y="450"/>
                  <a:pt x="4" y="453"/>
                  <a:pt x="7" y="453"/>
                </a:cubicBezTo>
                <a:cubicBezTo>
                  <a:pt x="391" y="453"/>
                  <a:pt x="391" y="453"/>
                  <a:pt x="391" y="453"/>
                </a:cubicBezTo>
                <a:cubicBezTo>
                  <a:pt x="394" y="453"/>
                  <a:pt x="398" y="450"/>
                  <a:pt x="398" y="446"/>
                </a:cubicBezTo>
                <a:cubicBezTo>
                  <a:pt x="398" y="156"/>
                  <a:pt x="398" y="156"/>
                  <a:pt x="398" y="156"/>
                </a:cubicBezTo>
                <a:cubicBezTo>
                  <a:pt x="513" y="12"/>
                  <a:pt x="513" y="12"/>
                  <a:pt x="513" y="12"/>
                </a:cubicBezTo>
                <a:cubicBezTo>
                  <a:pt x="515" y="9"/>
                  <a:pt x="515" y="5"/>
                  <a:pt x="512" y="2"/>
                </a:cubicBezTo>
                <a:close/>
                <a:moveTo>
                  <a:pt x="384" y="439"/>
                </a:moveTo>
                <a:cubicBezTo>
                  <a:pt x="14" y="439"/>
                  <a:pt x="14" y="439"/>
                  <a:pt x="14" y="439"/>
                </a:cubicBezTo>
                <a:cubicBezTo>
                  <a:pt x="14" y="70"/>
                  <a:pt x="14" y="70"/>
                  <a:pt x="14" y="70"/>
                </a:cubicBezTo>
                <a:cubicBezTo>
                  <a:pt x="384" y="70"/>
                  <a:pt x="384" y="70"/>
                  <a:pt x="384" y="70"/>
                </a:cubicBezTo>
                <a:cubicBezTo>
                  <a:pt x="384" y="151"/>
                  <a:pt x="384" y="151"/>
                  <a:pt x="384" y="151"/>
                </a:cubicBezTo>
                <a:cubicBezTo>
                  <a:pt x="204" y="376"/>
                  <a:pt x="204" y="376"/>
                  <a:pt x="204" y="376"/>
                </a:cubicBezTo>
                <a:cubicBezTo>
                  <a:pt x="49" y="245"/>
                  <a:pt x="49" y="245"/>
                  <a:pt x="49" y="245"/>
                </a:cubicBezTo>
                <a:cubicBezTo>
                  <a:pt x="46" y="243"/>
                  <a:pt x="42" y="243"/>
                  <a:pt x="39" y="246"/>
                </a:cubicBezTo>
                <a:cubicBezTo>
                  <a:pt x="37" y="249"/>
                  <a:pt x="37" y="253"/>
                  <a:pt x="40" y="256"/>
                </a:cubicBezTo>
                <a:cubicBezTo>
                  <a:pt x="201" y="391"/>
                  <a:pt x="201" y="391"/>
                  <a:pt x="201" y="391"/>
                </a:cubicBezTo>
                <a:cubicBezTo>
                  <a:pt x="202" y="392"/>
                  <a:pt x="204" y="393"/>
                  <a:pt x="205" y="393"/>
                </a:cubicBezTo>
                <a:cubicBezTo>
                  <a:pt x="206" y="393"/>
                  <a:pt x="206" y="393"/>
                  <a:pt x="206" y="393"/>
                </a:cubicBezTo>
                <a:cubicBezTo>
                  <a:pt x="208" y="393"/>
                  <a:pt x="210" y="392"/>
                  <a:pt x="211" y="390"/>
                </a:cubicBezTo>
                <a:cubicBezTo>
                  <a:pt x="384" y="174"/>
                  <a:pt x="384" y="174"/>
                  <a:pt x="384" y="174"/>
                </a:cubicBezTo>
                <a:lnTo>
                  <a:pt x="384" y="439"/>
                </a:lnTo>
                <a:close/>
              </a:path>
            </a:pathLst>
          </a:custGeom>
          <a:solidFill>
            <a:srgbClr val="FFFFFF"/>
          </a:solidFill>
          <a:ln>
            <a:solidFill>
              <a:srgbClr val="FFFFFF"/>
            </a:solidFill>
          </a:ln>
        </p:spPr>
        <p:txBody>
          <a:bodyPr vert="horz" wrap="square" lIns="102870" tIns="51435" rIns="102870" bIns="51435" numCol="1" anchor="t" anchorCtr="0" compatLnSpc="1">
            <a:prstTxWarp prst="textNoShape">
              <a:avLst/>
            </a:prstTxWarp>
          </a:bodyPr>
          <a:lstStyle/>
          <a:p>
            <a:endParaRPr lang="en-US" sz="3888"/>
          </a:p>
        </p:txBody>
      </p:sp>
      <p:sp>
        <p:nvSpPr>
          <p:cNvPr id="39" name="Oval 10">
            <a:extLst>
              <a:ext uri="{FF2B5EF4-FFF2-40B4-BE49-F238E27FC236}">
                <a16:creationId xmlns:a16="http://schemas.microsoft.com/office/drawing/2014/main" id="{1195F8E0-FF7C-DB4A-B6EF-1C31782423C6}"/>
              </a:ext>
            </a:extLst>
          </p:cNvPr>
          <p:cNvSpPr>
            <a:spLocks noChangeArrowheads="1"/>
          </p:cNvSpPr>
          <p:nvPr/>
        </p:nvSpPr>
        <p:spPr bwMode="auto">
          <a:xfrm>
            <a:off x="8425498" y="2979478"/>
            <a:ext cx="1234440" cy="1234440"/>
          </a:xfrm>
          <a:prstGeom prst="ellipse">
            <a:avLst/>
          </a:prstGeom>
          <a:solidFill>
            <a:srgbClr val="09A1BA"/>
          </a:solidFill>
          <a:ln>
            <a:noFill/>
          </a:ln>
        </p:spPr>
        <p:txBody>
          <a:bodyPr vert="horz" wrap="square" lIns="102870" tIns="51435" rIns="102870" bIns="51435" numCol="1" anchor="t" anchorCtr="0" compatLnSpc="1">
            <a:prstTxWarp prst="textNoShape">
              <a:avLst/>
            </a:prstTxWarp>
          </a:bodyPr>
          <a:lstStyle/>
          <a:p>
            <a:endParaRPr lang="en-US" sz="3888"/>
          </a:p>
        </p:txBody>
      </p:sp>
      <p:sp>
        <p:nvSpPr>
          <p:cNvPr id="40" name="Freeform 145">
            <a:extLst>
              <a:ext uri="{FF2B5EF4-FFF2-40B4-BE49-F238E27FC236}">
                <a16:creationId xmlns:a16="http://schemas.microsoft.com/office/drawing/2014/main" id="{EEBEF370-2ED5-F149-B71A-5505DCE89E3F}"/>
              </a:ext>
            </a:extLst>
          </p:cNvPr>
          <p:cNvSpPr>
            <a:spLocks noEditPoints="1"/>
          </p:cNvSpPr>
          <p:nvPr/>
        </p:nvSpPr>
        <p:spPr bwMode="auto">
          <a:xfrm>
            <a:off x="8763930" y="3227376"/>
            <a:ext cx="556277" cy="745077"/>
          </a:xfrm>
          <a:custGeom>
            <a:avLst/>
            <a:gdLst>
              <a:gd name="T0" fmla="*/ 472 w 479"/>
              <a:gd name="T1" fmla="*/ 641 h 641"/>
              <a:gd name="T2" fmla="*/ 0 w 479"/>
              <a:gd name="T3" fmla="*/ 36 h 641"/>
              <a:gd name="T4" fmla="*/ 57 w 479"/>
              <a:gd name="T5" fmla="*/ 36 h 641"/>
              <a:gd name="T6" fmla="*/ 14 w 479"/>
              <a:gd name="T7" fmla="*/ 627 h 641"/>
              <a:gd name="T8" fmla="*/ 406 w 479"/>
              <a:gd name="T9" fmla="*/ 43 h 641"/>
              <a:gd name="T10" fmla="*/ 392 w 479"/>
              <a:gd name="T11" fmla="*/ 65 h 641"/>
              <a:gd name="T12" fmla="*/ 406 w 479"/>
              <a:gd name="T13" fmla="*/ 7 h 641"/>
              <a:gd name="T14" fmla="*/ 479 w 479"/>
              <a:gd name="T15" fmla="*/ 36 h 641"/>
              <a:gd name="T16" fmla="*/ 244 w 479"/>
              <a:gd name="T17" fmla="*/ 43 h 641"/>
              <a:gd name="T18" fmla="*/ 266 w 479"/>
              <a:gd name="T19" fmla="*/ 29 h 641"/>
              <a:gd name="T20" fmla="*/ 237 w 479"/>
              <a:gd name="T21" fmla="*/ 0 h 641"/>
              <a:gd name="T22" fmla="*/ 237 w 479"/>
              <a:gd name="T23" fmla="*/ 72 h 641"/>
              <a:gd name="T24" fmla="*/ 190 w 479"/>
              <a:gd name="T25" fmla="*/ 43 h 641"/>
              <a:gd name="T26" fmla="*/ 212 w 479"/>
              <a:gd name="T27" fmla="*/ 29 h 641"/>
              <a:gd name="T28" fmla="*/ 183 w 479"/>
              <a:gd name="T29" fmla="*/ 0 h 641"/>
              <a:gd name="T30" fmla="*/ 183 w 479"/>
              <a:gd name="T31" fmla="*/ 72 h 641"/>
              <a:gd name="T32" fmla="*/ 135 w 479"/>
              <a:gd name="T33" fmla="*/ 43 h 641"/>
              <a:gd name="T34" fmla="*/ 157 w 479"/>
              <a:gd name="T35" fmla="*/ 29 h 641"/>
              <a:gd name="T36" fmla="*/ 128 w 479"/>
              <a:gd name="T37" fmla="*/ 0 h 641"/>
              <a:gd name="T38" fmla="*/ 128 w 479"/>
              <a:gd name="T39" fmla="*/ 72 h 641"/>
              <a:gd name="T40" fmla="*/ 81 w 479"/>
              <a:gd name="T41" fmla="*/ 43 h 641"/>
              <a:gd name="T42" fmla="*/ 103 w 479"/>
              <a:gd name="T43" fmla="*/ 29 h 641"/>
              <a:gd name="T44" fmla="*/ 74 w 479"/>
              <a:gd name="T45" fmla="*/ 0 h 641"/>
              <a:gd name="T46" fmla="*/ 74 w 479"/>
              <a:gd name="T47" fmla="*/ 72 h 641"/>
              <a:gd name="T48" fmla="*/ 352 w 479"/>
              <a:gd name="T49" fmla="*/ 43 h 641"/>
              <a:gd name="T50" fmla="*/ 374 w 479"/>
              <a:gd name="T51" fmla="*/ 29 h 641"/>
              <a:gd name="T52" fmla="*/ 345 w 479"/>
              <a:gd name="T53" fmla="*/ 0 h 641"/>
              <a:gd name="T54" fmla="*/ 345 w 479"/>
              <a:gd name="T55" fmla="*/ 72 h 641"/>
              <a:gd name="T56" fmla="*/ 298 w 479"/>
              <a:gd name="T57" fmla="*/ 43 h 641"/>
              <a:gd name="T58" fmla="*/ 320 w 479"/>
              <a:gd name="T59" fmla="*/ 29 h 641"/>
              <a:gd name="T60" fmla="*/ 291 w 479"/>
              <a:gd name="T61" fmla="*/ 0 h 641"/>
              <a:gd name="T62" fmla="*/ 291 w 479"/>
              <a:gd name="T63" fmla="*/ 72 h 641"/>
              <a:gd name="T64" fmla="*/ 73 w 479"/>
              <a:gd name="T65" fmla="*/ 554 h 641"/>
              <a:gd name="T66" fmla="*/ 406 w 479"/>
              <a:gd name="T67" fmla="*/ 554 h 641"/>
              <a:gd name="T68" fmla="*/ 80 w 479"/>
              <a:gd name="T69" fmla="*/ 488 h 641"/>
              <a:gd name="T70" fmla="*/ 399 w 479"/>
              <a:gd name="T71" fmla="*/ 502 h 641"/>
              <a:gd name="T72" fmla="*/ 399 w 479"/>
              <a:gd name="T73" fmla="*/ 428 h 641"/>
              <a:gd name="T74" fmla="*/ 80 w 479"/>
              <a:gd name="T75" fmla="*/ 442 h 641"/>
              <a:gd name="T76" fmla="*/ 399 w 479"/>
              <a:gd name="T77" fmla="*/ 428 h 641"/>
              <a:gd name="T78" fmla="*/ 73 w 479"/>
              <a:gd name="T79" fmla="*/ 376 h 641"/>
              <a:gd name="T80" fmla="*/ 406 w 479"/>
              <a:gd name="T81" fmla="*/ 376 h 641"/>
              <a:gd name="T82" fmla="*/ 80 w 479"/>
              <a:gd name="T83" fmla="*/ 310 h 641"/>
              <a:gd name="T84" fmla="*/ 399 w 479"/>
              <a:gd name="T85" fmla="*/ 324 h 641"/>
              <a:gd name="T86" fmla="*/ 399 w 479"/>
              <a:gd name="T87" fmla="*/ 250 h 641"/>
              <a:gd name="T88" fmla="*/ 80 w 479"/>
              <a:gd name="T89" fmla="*/ 264 h 641"/>
              <a:gd name="T90" fmla="*/ 399 w 479"/>
              <a:gd name="T91" fmla="*/ 250 h 641"/>
              <a:gd name="T92" fmla="*/ 73 w 479"/>
              <a:gd name="T93" fmla="*/ 198 h 641"/>
              <a:gd name="T94" fmla="*/ 406 w 479"/>
              <a:gd name="T95" fmla="*/ 198 h 641"/>
              <a:gd name="T96" fmla="*/ 80 w 479"/>
              <a:gd name="T97" fmla="*/ 131 h 641"/>
              <a:gd name="T98" fmla="*/ 399 w 479"/>
              <a:gd name="T99" fmla="*/ 145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641">
                <a:moveTo>
                  <a:pt x="479" y="36"/>
                </a:moveTo>
                <a:cubicBezTo>
                  <a:pt x="479" y="634"/>
                  <a:pt x="479" y="634"/>
                  <a:pt x="479" y="634"/>
                </a:cubicBezTo>
                <a:cubicBezTo>
                  <a:pt x="479" y="638"/>
                  <a:pt x="476" y="641"/>
                  <a:pt x="472" y="641"/>
                </a:cubicBezTo>
                <a:cubicBezTo>
                  <a:pt x="7" y="641"/>
                  <a:pt x="7" y="641"/>
                  <a:pt x="7" y="641"/>
                </a:cubicBezTo>
                <a:cubicBezTo>
                  <a:pt x="3" y="641"/>
                  <a:pt x="0" y="638"/>
                  <a:pt x="0" y="634"/>
                </a:cubicBezTo>
                <a:cubicBezTo>
                  <a:pt x="0" y="36"/>
                  <a:pt x="0" y="36"/>
                  <a:pt x="0" y="36"/>
                </a:cubicBezTo>
                <a:cubicBezTo>
                  <a:pt x="0" y="32"/>
                  <a:pt x="3" y="29"/>
                  <a:pt x="7" y="29"/>
                </a:cubicBezTo>
                <a:cubicBezTo>
                  <a:pt x="50" y="29"/>
                  <a:pt x="50" y="29"/>
                  <a:pt x="50" y="29"/>
                </a:cubicBezTo>
                <a:cubicBezTo>
                  <a:pt x="54" y="29"/>
                  <a:pt x="57" y="32"/>
                  <a:pt x="57" y="36"/>
                </a:cubicBezTo>
                <a:cubicBezTo>
                  <a:pt x="57" y="40"/>
                  <a:pt x="54" y="43"/>
                  <a:pt x="50" y="43"/>
                </a:cubicBezTo>
                <a:cubicBezTo>
                  <a:pt x="14" y="43"/>
                  <a:pt x="14" y="43"/>
                  <a:pt x="14" y="43"/>
                </a:cubicBezTo>
                <a:cubicBezTo>
                  <a:pt x="14" y="627"/>
                  <a:pt x="14" y="627"/>
                  <a:pt x="14" y="627"/>
                </a:cubicBezTo>
                <a:cubicBezTo>
                  <a:pt x="465" y="627"/>
                  <a:pt x="465" y="627"/>
                  <a:pt x="465" y="627"/>
                </a:cubicBezTo>
                <a:cubicBezTo>
                  <a:pt x="465" y="43"/>
                  <a:pt x="465" y="43"/>
                  <a:pt x="465" y="43"/>
                </a:cubicBezTo>
                <a:cubicBezTo>
                  <a:pt x="406" y="43"/>
                  <a:pt x="406" y="43"/>
                  <a:pt x="406" y="43"/>
                </a:cubicBezTo>
                <a:cubicBezTo>
                  <a:pt x="406" y="65"/>
                  <a:pt x="406" y="65"/>
                  <a:pt x="406" y="65"/>
                </a:cubicBezTo>
                <a:cubicBezTo>
                  <a:pt x="406" y="69"/>
                  <a:pt x="403" y="72"/>
                  <a:pt x="399" y="72"/>
                </a:cubicBezTo>
                <a:cubicBezTo>
                  <a:pt x="395" y="72"/>
                  <a:pt x="392" y="69"/>
                  <a:pt x="392" y="65"/>
                </a:cubicBezTo>
                <a:cubicBezTo>
                  <a:pt x="392" y="7"/>
                  <a:pt x="392" y="7"/>
                  <a:pt x="392" y="7"/>
                </a:cubicBezTo>
                <a:cubicBezTo>
                  <a:pt x="392" y="3"/>
                  <a:pt x="395" y="0"/>
                  <a:pt x="399" y="0"/>
                </a:cubicBezTo>
                <a:cubicBezTo>
                  <a:pt x="403" y="0"/>
                  <a:pt x="406" y="3"/>
                  <a:pt x="406" y="7"/>
                </a:cubicBezTo>
                <a:cubicBezTo>
                  <a:pt x="406" y="29"/>
                  <a:pt x="406" y="29"/>
                  <a:pt x="406" y="29"/>
                </a:cubicBezTo>
                <a:cubicBezTo>
                  <a:pt x="472" y="29"/>
                  <a:pt x="472" y="29"/>
                  <a:pt x="472" y="29"/>
                </a:cubicBezTo>
                <a:cubicBezTo>
                  <a:pt x="476" y="29"/>
                  <a:pt x="479" y="32"/>
                  <a:pt x="479" y="36"/>
                </a:cubicBezTo>
                <a:close/>
                <a:moveTo>
                  <a:pt x="237" y="72"/>
                </a:moveTo>
                <a:cubicBezTo>
                  <a:pt x="241" y="72"/>
                  <a:pt x="244" y="69"/>
                  <a:pt x="244" y="65"/>
                </a:cubicBezTo>
                <a:cubicBezTo>
                  <a:pt x="244" y="43"/>
                  <a:pt x="244" y="43"/>
                  <a:pt x="244" y="43"/>
                </a:cubicBezTo>
                <a:cubicBezTo>
                  <a:pt x="266" y="43"/>
                  <a:pt x="266" y="43"/>
                  <a:pt x="266" y="43"/>
                </a:cubicBezTo>
                <a:cubicBezTo>
                  <a:pt x="269" y="43"/>
                  <a:pt x="273" y="40"/>
                  <a:pt x="273" y="36"/>
                </a:cubicBezTo>
                <a:cubicBezTo>
                  <a:pt x="273" y="32"/>
                  <a:pt x="269" y="29"/>
                  <a:pt x="266" y="29"/>
                </a:cubicBezTo>
                <a:cubicBezTo>
                  <a:pt x="244" y="29"/>
                  <a:pt x="244" y="29"/>
                  <a:pt x="244" y="29"/>
                </a:cubicBezTo>
                <a:cubicBezTo>
                  <a:pt x="244" y="7"/>
                  <a:pt x="244" y="7"/>
                  <a:pt x="244" y="7"/>
                </a:cubicBezTo>
                <a:cubicBezTo>
                  <a:pt x="244" y="3"/>
                  <a:pt x="241" y="0"/>
                  <a:pt x="237" y="0"/>
                </a:cubicBezTo>
                <a:cubicBezTo>
                  <a:pt x="233" y="0"/>
                  <a:pt x="230" y="3"/>
                  <a:pt x="230" y="7"/>
                </a:cubicBezTo>
                <a:cubicBezTo>
                  <a:pt x="230" y="65"/>
                  <a:pt x="230" y="65"/>
                  <a:pt x="230" y="65"/>
                </a:cubicBezTo>
                <a:cubicBezTo>
                  <a:pt x="230" y="69"/>
                  <a:pt x="233" y="72"/>
                  <a:pt x="237" y="72"/>
                </a:cubicBezTo>
                <a:close/>
                <a:moveTo>
                  <a:pt x="183" y="72"/>
                </a:moveTo>
                <a:cubicBezTo>
                  <a:pt x="186" y="72"/>
                  <a:pt x="190" y="69"/>
                  <a:pt x="190" y="65"/>
                </a:cubicBezTo>
                <a:cubicBezTo>
                  <a:pt x="190" y="43"/>
                  <a:pt x="190" y="43"/>
                  <a:pt x="190" y="43"/>
                </a:cubicBezTo>
                <a:cubicBezTo>
                  <a:pt x="212" y="43"/>
                  <a:pt x="212" y="43"/>
                  <a:pt x="212" y="43"/>
                </a:cubicBezTo>
                <a:cubicBezTo>
                  <a:pt x="215" y="43"/>
                  <a:pt x="219" y="40"/>
                  <a:pt x="219" y="36"/>
                </a:cubicBezTo>
                <a:cubicBezTo>
                  <a:pt x="219" y="32"/>
                  <a:pt x="215" y="29"/>
                  <a:pt x="212" y="29"/>
                </a:cubicBezTo>
                <a:cubicBezTo>
                  <a:pt x="190" y="29"/>
                  <a:pt x="190" y="29"/>
                  <a:pt x="190" y="29"/>
                </a:cubicBezTo>
                <a:cubicBezTo>
                  <a:pt x="190" y="7"/>
                  <a:pt x="190" y="7"/>
                  <a:pt x="190" y="7"/>
                </a:cubicBezTo>
                <a:cubicBezTo>
                  <a:pt x="190" y="3"/>
                  <a:pt x="186" y="0"/>
                  <a:pt x="183" y="0"/>
                </a:cubicBezTo>
                <a:cubicBezTo>
                  <a:pt x="179" y="0"/>
                  <a:pt x="176" y="3"/>
                  <a:pt x="176" y="7"/>
                </a:cubicBezTo>
                <a:cubicBezTo>
                  <a:pt x="176" y="65"/>
                  <a:pt x="176" y="65"/>
                  <a:pt x="176" y="65"/>
                </a:cubicBezTo>
                <a:cubicBezTo>
                  <a:pt x="176" y="69"/>
                  <a:pt x="179" y="72"/>
                  <a:pt x="183" y="72"/>
                </a:cubicBezTo>
                <a:close/>
                <a:moveTo>
                  <a:pt x="128" y="72"/>
                </a:moveTo>
                <a:cubicBezTo>
                  <a:pt x="132" y="72"/>
                  <a:pt x="135" y="69"/>
                  <a:pt x="135" y="65"/>
                </a:cubicBezTo>
                <a:cubicBezTo>
                  <a:pt x="135" y="43"/>
                  <a:pt x="135" y="43"/>
                  <a:pt x="135" y="43"/>
                </a:cubicBezTo>
                <a:cubicBezTo>
                  <a:pt x="157" y="43"/>
                  <a:pt x="157" y="43"/>
                  <a:pt x="157" y="43"/>
                </a:cubicBezTo>
                <a:cubicBezTo>
                  <a:pt x="161" y="43"/>
                  <a:pt x="164" y="40"/>
                  <a:pt x="164" y="36"/>
                </a:cubicBezTo>
                <a:cubicBezTo>
                  <a:pt x="164" y="32"/>
                  <a:pt x="161" y="29"/>
                  <a:pt x="157" y="29"/>
                </a:cubicBezTo>
                <a:cubicBezTo>
                  <a:pt x="135" y="29"/>
                  <a:pt x="135" y="29"/>
                  <a:pt x="135" y="29"/>
                </a:cubicBezTo>
                <a:cubicBezTo>
                  <a:pt x="135" y="7"/>
                  <a:pt x="135" y="7"/>
                  <a:pt x="135" y="7"/>
                </a:cubicBezTo>
                <a:cubicBezTo>
                  <a:pt x="135" y="3"/>
                  <a:pt x="132" y="0"/>
                  <a:pt x="128" y="0"/>
                </a:cubicBezTo>
                <a:cubicBezTo>
                  <a:pt x="125" y="0"/>
                  <a:pt x="121" y="3"/>
                  <a:pt x="121" y="7"/>
                </a:cubicBezTo>
                <a:cubicBezTo>
                  <a:pt x="121" y="65"/>
                  <a:pt x="121" y="65"/>
                  <a:pt x="121" y="65"/>
                </a:cubicBezTo>
                <a:cubicBezTo>
                  <a:pt x="121" y="69"/>
                  <a:pt x="125" y="72"/>
                  <a:pt x="128" y="72"/>
                </a:cubicBezTo>
                <a:close/>
                <a:moveTo>
                  <a:pt x="74" y="72"/>
                </a:moveTo>
                <a:cubicBezTo>
                  <a:pt x="78" y="72"/>
                  <a:pt x="81" y="69"/>
                  <a:pt x="81" y="65"/>
                </a:cubicBezTo>
                <a:cubicBezTo>
                  <a:pt x="81" y="43"/>
                  <a:pt x="81" y="43"/>
                  <a:pt x="81" y="43"/>
                </a:cubicBezTo>
                <a:cubicBezTo>
                  <a:pt x="103" y="43"/>
                  <a:pt x="103" y="43"/>
                  <a:pt x="103" y="43"/>
                </a:cubicBezTo>
                <a:cubicBezTo>
                  <a:pt x="107" y="43"/>
                  <a:pt x="110" y="40"/>
                  <a:pt x="110" y="36"/>
                </a:cubicBezTo>
                <a:cubicBezTo>
                  <a:pt x="110" y="32"/>
                  <a:pt x="107" y="29"/>
                  <a:pt x="103" y="29"/>
                </a:cubicBezTo>
                <a:cubicBezTo>
                  <a:pt x="81" y="29"/>
                  <a:pt x="81" y="29"/>
                  <a:pt x="81" y="29"/>
                </a:cubicBezTo>
                <a:cubicBezTo>
                  <a:pt x="81" y="7"/>
                  <a:pt x="81" y="7"/>
                  <a:pt x="81" y="7"/>
                </a:cubicBezTo>
                <a:cubicBezTo>
                  <a:pt x="81" y="3"/>
                  <a:pt x="78" y="0"/>
                  <a:pt x="74" y="0"/>
                </a:cubicBezTo>
                <a:cubicBezTo>
                  <a:pt x="71" y="0"/>
                  <a:pt x="67" y="3"/>
                  <a:pt x="67" y="7"/>
                </a:cubicBezTo>
                <a:cubicBezTo>
                  <a:pt x="67" y="65"/>
                  <a:pt x="67" y="65"/>
                  <a:pt x="67" y="65"/>
                </a:cubicBezTo>
                <a:cubicBezTo>
                  <a:pt x="67" y="69"/>
                  <a:pt x="71" y="72"/>
                  <a:pt x="74" y="72"/>
                </a:cubicBezTo>
                <a:close/>
                <a:moveTo>
                  <a:pt x="345" y="72"/>
                </a:moveTo>
                <a:cubicBezTo>
                  <a:pt x="349" y="72"/>
                  <a:pt x="352" y="69"/>
                  <a:pt x="352" y="65"/>
                </a:cubicBezTo>
                <a:cubicBezTo>
                  <a:pt x="352" y="43"/>
                  <a:pt x="352" y="43"/>
                  <a:pt x="352" y="43"/>
                </a:cubicBezTo>
                <a:cubicBezTo>
                  <a:pt x="374" y="43"/>
                  <a:pt x="374" y="43"/>
                  <a:pt x="374" y="43"/>
                </a:cubicBezTo>
                <a:cubicBezTo>
                  <a:pt x="378" y="43"/>
                  <a:pt x="381" y="40"/>
                  <a:pt x="381" y="36"/>
                </a:cubicBezTo>
                <a:cubicBezTo>
                  <a:pt x="381" y="32"/>
                  <a:pt x="378" y="29"/>
                  <a:pt x="374" y="29"/>
                </a:cubicBezTo>
                <a:cubicBezTo>
                  <a:pt x="352" y="29"/>
                  <a:pt x="352" y="29"/>
                  <a:pt x="352" y="29"/>
                </a:cubicBezTo>
                <a:cubicBezTo>
                  <a:pt x="352" y="7"/>
                  <a:pt x="352" y="7"/>
                  <a:pt x="352" y="7"/>
                </a:cubicBezTo>
                <a:cubicBezTo>
                  <a:pt x="352" y="3"/>
                  <a:pt x="349" y="0"/>
                  <a:pt x="345" y="0"/>
                </a:cubicBezTo>
                <a:cubicBezTo>
                  <a:pt x="341" y="0"/>
                  <a:pt x="338" y="3"/>
                  <a:pt x="338" y="7"/>
                </a:cubicBezTo>
                <a:cubicBezTo>
                  <a:pt x="338" y="65"/>
                  <a:pt x="338" y="65"/>
                  <a:pt x="338" y="65"/>
                </a:cubicBezTo>
                <a:cubicBezTo>
                  <a:pt x="338" y="69"/>
                  <a:pt x="341" y="72"/>
                  <a:pt x="345" y="72"/>
                </a:cubicBezTo>
                <a:close/>
                <a:moveTo>
                  <a:pt x="291" y="72"/>
                </a:moveTo>
                <a:cubicBezTo>
                  <a:pt x="295" y="72"/>
                  <a:pt x="298" y="69"/>
                  <a:pt x="298" y="65"/>
                </a:cubicBezTo>
                <a:cubicBezTo>
                  <a:pt x="298" y="43"/>
                  <a:pt x="298" y="43"/>
                  <a:pt x="298" y="43"/>
                </a:cubicBezTo>
                <a:cubicBezTo>
                  <a:pt x="320" y="43"/>
                  <a:pt x="320" y="43"/>
                  <a:pt x="320" y="43"/>
                </a:cubicBezTo>
                <a:cubicBezTo>
                  <a:pt x="324" y="43"/>
                  <a:pt x="327" y="40"/>
                  <a:pt x="327" y="36"/>
                </a:cubicBezTo>
                <a:cubicBezTo>
                  <a:pt x="327" y="32"/>
                  <a:pt x="324" y="29"/>
                  <a:pt x="320" y="29"/>
                </a:cubicBezTo>
                <a:cubicBezTo>
                  <a:pt x="298" y="29"/>
                  <a:pt x="298" y="29"/>
                  <a:pt x="298" y="29"/>
                </a:cubicBezTo>
                <a:cubicBezTo>
                  <a:pt x="298" y="7"/>
                  <a:pt x="298" y="7"/>
                  <a:pt x="298" y="7"/>
                </a:cubicBezTo>
                <a:cubicBezTo>
                  <a:pt x="298" y="3"/>
                  <a:pt x="295" y="0"/>
                  <a:pt x="291" y="0"/>
                </a:cubicBezTo>
                <a:cubicBezTo>
                  <a:pt x="287" y="0"/>
                  <a:pt x="284" y="3"/>
                  <a:pt x="284" y="7"/>
                </a:cubicBezTo>
                <a:cubicBezTo>
                  <a:pt x="284" y="65"/>
                  <a:pt x="284" y="65"/>
                  <a:pt x="284" y="65"/>
                </a:cubicBezTo>
                <a:cubicBezTo>
                  <a:pt x="284" y="69"/>
                  <a:pt x="287" y="72"/>
                  <a:pt x="291" y="72"/>
                </a:cubicBezTo>
                <a:close/>
                <a:moveTo>
                  <a:pt x="399" y="547"/>
                </a:moveTo>
                <a:cubicBezTo>
                  <a:pt x="80" y="547"/>
                  <a:pt x="80" y="547"/>
                  <a:pt x="80" y="547"/>
                </a:cubicBezTo>
                <a:cubicBezTo>
                  <a:pt x="76" y="547"/>
                  <a:pt x="73" y="550"/>
                  <a:pt x="73" y="554"/>
                </a:cubicBezTo>
                <a:cubicBezTo>
                  <a:pt x="73" y="558"/>
                  <a:pt x="76" y="561"/>
                  <a:pt x="80" y="561"/>
                </a:cubicBezTo>
                <a:cubicBezTo>
                  <a:pt x="399" y="561"/>
                  <a:pt x="399" y="561"/>
                  <a:pt x="399" y="561"/>
                </a:cubicBezTo>
                <a:cubicBezTo>
                  <a:pt x="403" y="561"/>
                  <a:pt x="406" y="558"/>
                  <a:pt x="406" y="554"/>
                </a:cubicBezTo>
                <a:cubicBezTo>
                  <a:pt x="406" y="550"/>
                  <a:pt x="403" y="547"/>
                  <a:pt x="399" y="547"/>
                </a:cubicBezTo>
                <a:close/>
                <a:moveTo>
                  <a:pt x="399" y="488"/>
                </a:moveTo>
                <a:cubicBezTo>
                  <a:pt x="80" y="488"/>
                  <a:pt x="80" y="488"/>
                  <a:pt x="80" y="488"/>
                </a:cubicBezTo>
                <a:cubicBezTo>
                  <a:pt x="76" y="488"/>
                  <a:pt x="73" y="491"/>
                  <a:pt x="73" y="495"/>
                </a:cubicBezTo>
                <a:cubicBezTo>
                  <a:pt x="73" y="499"/>
                  <a:pt x="76" y="502"/>
                  <a:pt x="80" y="502"/>
                </a:cubicBezTo>
                <a:cubicBezTo>
                  <a:pt x="399" y="502"/>
                  <a:pt x="399" y="502"/>
                  <a:pt x="399" y="502"/>
                </a:cubicBezTo>
                <a:cubicBezTo>
                  <a:pt x="403" y="502"/>
                  <a:pt x="406" y="499"/>
                  <a:pt x="406" y="495"/>
                </a:cubicBezTo>
                <a:cubicBezTo>
                  <a:pt x="406" y="491"/>
                  <a:pt x="403" y="488"/>
                  <a:pt x="399" y="488"/>
                </a:cubicBezTo>
                <a:close/>
                <a:moveTo>
                  <a:pt x="399" y="428"/>
                </a:moveTo>
                <a:cubicBezTo>
                  <a:pt x="80" y="428"/>
                  <a:pt x="80" y="428"/>
                  <a:pt x="80" y="428"/>
                </a:cubicBezTo>
                <a:cubicBezTo>
                  <a:pt x="76" y="428"/>
                  <a:pt x="73" y="431"/>
                  <a:pt x="73" y="435"/>
                </a:cubicBezTo>
                <a:cubicBezTo>
                  <a:pt x="73" y="439"/>
                  <a:pt x="76" y="442"/>
                  <a:pt x="80" y="442"/>
                </a:cubicBezTo>
                <a:cubicBezTo>
                  <a:pt x="399" y="442"/>
                  <a:pt x="399" y="442"/>
                  <a:pt x="399" y="442"/>
                </a:cubicBezTo>
                <a:cubicBezTo>
                  <a:pt x="403" y="442"/>
                  <a:pt x="406" y="439"/>
                  <a:pt x="406" y="435"/>
                </a:cubicBezTo>
                <a:cubicBezTo>
                  <a:pt x="406" y="431"/>
                  <a:pt x="403" y="428"/>
                  <a:pt x="399" y="428"/>
                </a:cubicBezTo>
                <a:close/>
                <a:moveTo>
                  <a:pt x="399" y="369"/>
                </a:moveTo>
                <a:cubicBezTo>
                  <a:pt x="80" y="369"/>
                  <a:pt x="80" y="369"/>
                  <a:pt x="80" y="369"/>
                </a:cubicBezTo>
                <a:cubicBezTo>
                  <a:pt x="76" y="369"/>
                  <a:pt x="73" y="372"/>
                  <a:pt x="73" y="376"/>
                </a:cubicBezTo>
                <a:cubicBezTo>
                  <a:pt x="73" y="380"/>
                  <a:pt x="76" y="383"/>
                  <a:pt x="80" y="383"/>
                </a:cubicBezTo>
                <a:cubicBezTo>
                  <a:pt x="399" y="383"/>
                  <a:pt x="399" y="383"/>
                  <a:pt x="399" y="383"/>
                </a:cubicBezTo>
                <a:cubicBezTo>
                  <a:pt x="403" y="383"/>
                  <a:pt x="406" y="380"/>
                  <a:pt x="406" y="376"/>
                </a:cubicBezTo>
                <a:cubicBezTo>
                  <a:pt x="406" y="372"/>
                  <a:pt x="403" y="369"/>
                  <a:pt x="399" y="369"/>
                </a:cubicBezTo>
                <a:close/>
                <a:moveTo>
                  <a:pt x="399" y="310"/>
                </a:moveTo>
                <a:cubicBezTo>
                  <a:pt x="80" y="310"/>
                  <a:pt x="80" y="310"/>
                  <a:pt x="80" y="310"/>
                </a:cubicBezTo>
                <a:cubicBezTo>
                  <a:pt x="76" y="310"/>
                  <a:pt x="73" y="313"/>
                  <a:pt x="73" y="317"/>
                </a:cubicBezTo>
                <a:cubicBezTo>
                  <a:pt x="73" y="320"/>
                  <a:pt x="76" y="324"/>
                  <a:pt x="80" y="324"/>
                </a:cubicBezTo>
                <a:cubicBezTo>
                  <a:pt x="399" y="324"/>
                  <a:pt x="399" y="324"/>
                  <a:pt x="399" y="324"/>
                </a:cubicBezTo>
                <a:cubicBezTo>
                  <a:pt x="403" y="324"/>
                  <a:pt x="406" y="320"/>
                  <a:pt x="406" y="317"/>
                </a:cubicBezTo>
                <a:cubicBezTo>
                  <a:pt x="406" y="313"/>
                  <a:pt x="403" y="310"/>
                  <a:pt x="399" y="310"/>
                </a:cubicBezTo>
                <a:close/>
                <a:moveTo>
                  <a:pt x="399" y="250"/>
                </a:moveTo>
                <a:cubicBezTo>
                  <a:pt x="80" y="250"/>
                  <a:pt x="80" y="250"/>
                  <a:pt x="80" y="250"/>
                </a:cubicBezTo>
                <a:cubicBezTo>
                  <a:pt x="76" y="250"/>
                  <a:pt x="73" y="253"/>
                  <a:pt x="73" y="257"/>
                </a:cubicBezTo>
                <a:cubicBezTo>
                  <a:pt x="73" y="261"/>
                  <a:pt x="76" y="264"/>
                  <a:pt x="80" y="264"/>
                </a:cubicBezTo>
                <a:cubicBezTo>
                  <a:pt x="399" y="264"/>
                  <a:pt x="399" y="264"/>
                  <a:pt x="399" y="264"/>
                </a:cubicBezTo>
                <a:cubicBezTo>
                  <a:pt x="403" y="264"/>
                  <a:pt x="406" y="261"/>
                  <a:pt x="406" y="257"/>
                </a:cubicBezTo>
                <a:cubicBezTo>
                  <a:pt x="406" y="253"/>
                  <a:pt x="403" y="250"/>
                  <a:pt x="399" y="250"/>
                </a:cubicBezTo>
                <a:close/>
                <a:moveTo>
                  <a:pt x="399" y="191"/>
                </a:moveTo>
                <a:cubicBezTo>
                  <a:pt x="80" y="191"/>
                  <a:pt x="80" y="191"/>
                  <a:pt x="80" y="191"/>
                </a:cubicBezTo>
                <a:cubicBezTo>
                  <a:pt x="76" y="191"/>
                  <a:pt x="73" y="194"/>
                  <a:pt x="73" y="198"/>
                </a:cubicBezTo>
                <a:cubicBezTo>
                  <a:pt x="73" y="202"/>
                  <a:pt x="76" y="205"/>
                  <a:pt x="80" y="205"/>
                </a:cubicBezTo>
                <a:cubicBezTo>
                  <a:pt x="399" y="205"/>
                  <a:pt x="399" y="205"/>
                  <a:pt x="399" y="205"/>
                </a:cubicBezTo>
                <a:cubicBezTo>
                  <a:pt x="403" y="205"/>
                  <a:pt x="406" y="202"/>
                  <a:pt x="406" y="198"/>
                </a:cubicBezTo>
                <a:cubicBezTo>
                  <a:pt x="406" y="194"/>
                  <a:pt x="403" y="191"/>
                  <a:pt x="399" y="191"/>
                </a:cubicBezTo>
                <a:close/>
                <a:moveTo>
                  <a:pt x="399" y="131"/>
                </a:moveTo>
                <a:cubicBezTo>
                  <a:pt x="80" y="131"/>
                  <a:pt x="80" y="131"/>
                  <a:pt x="80" y="131"/>
                </a:cubicBezTo>
                <a:cubicBezTo>
                  <a:pt x="76" y="131"/>
                  <a:pt x="73" y="134"/>
                  <a:pt x="73" y="138"/>
                </a:cubicBezTo>
                <a:cubicBezTo>
                  <a:pt x="73" y="142"/>
                  <a:pt x="76" y="145"/>
                  <a:pt x="80" y="145"/>
                </a:cubicBezTo>
                <a:cubicBezTo>
                  <a:pt x="399" y="145"/>
                  <a:pt x="399" y="145"/>
                  <a:pt x="399" y="145"/>
                </a:cubicBezTo>
                <a:cubicBezTo>
                  <a:pt x="403" y="145"/>
                  <a:pt x="406" y="142"/>
                  <a:pt x="406" y="138"/>
                </a:cubicBezTo>
                <a:cubicBezTo>
                  <a:pt x="406" y="134"/>
                  <a:pt x="403" y="131"/>
                  <a:pt x="399" y="131"/>
                </a:cubicBezTo>
                <a:close/>
              </a:path>
            </a:pathLst>
          </a:custGeom>
          <a:solidFill>
            <a:srgbClr val="FFFFFF"/>
          </a:solidFill>
          <a:ln w="12700">
            <a:solidFill>
              <a:schemeClr val="bg1"/>
            </a:solidFill>
          </a:ln>
        </p:spPr>
        <p:txBody>
          <a:bodyPr vert="horz" wrap="square" lIns="102870" tIns="51435" rIns="102870" bIns="51435" numCol="1" anchor="t" anchorCtr="0" compatLnSpc="1">
            <a:prstTxWarp prst="textNoShape">
              <a:avLst/>
            </a:prstTxWarp>
          </a:bodyPr>
          <a:lstStyle/>
          <a:p>
            <a:endParaRPr lang="en-US" sz="3888"/>
          </a:p>
        </p:txBody>
      </p:sp>
      <p:pic>
        <p:nvPicPr>
          <p:cNvPr id="15" name="Picture 14">
            <a:extLst>
              <a:ext uri="{FF2B5EF4-FFF2-40B4-BE49-F238E27FC236}">
                <a16:creationId xmlns:a16="http://schemas.microsoft.com/office/drawing/2014/main" id="{EFEC50C8-D535-774D-9DBA-0E4209920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161" y="3233190"/>
            <a:ext cx="739263" cy="739263"/>
          </a:xfrm>
          <a:prstGeom prst="rect">
            <a:avLst/>
          </a:prstGeom>
        </p:spPr>
      </p:pic>
      <p:pic>
        <p:nvPicPr>
          <p:cNvPr id="16" name="Picture 15">
            <a:extLst>
              <a:ext uri="{FF2B5EF4-FFF2-40B4-BE49-F238E27FC236}">
                <a16:creationId xmlns:a16="http://schemas.microsoft.com/office/drawing/2014/main" id="{645A174A-1D81-C049-9F86-7FA00527B6DA}"/>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188503" y="36633"/>
            <a:ext cx="825304" cy="825304"/>
          </a:xfrm>
          <a:prstGeom prst="rect">
            <a:avLst/>
          </a:prstGeom>
        </p:spPr>
      </p:pic>
    </p:spTree>
    <p:extLst>
      <p:ext uri="{BB962C8B-B14F-4D97-AF65-F5344CB8AC3E}">
        <p14:creationId xmlns:p14="http://schemas.microsoft.com/office/powerpoint/2010/main" val="1606649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SUMMARY</a:t>
            </a:r>
          </a:p>
        </p:txBody>
      </p:sp>
      <p:sp>
        <p:nvSpPr>
          <p:cNvPr id="12" name="Content Placeholder 11">
            <a:extLst>
              <a:ext uri="{FF2B5EF4-FFF2-40B4-BE49-F238E27FC236}">
                <a16:creationId xmlns:a16="http://schemas.microsoft.com/office/drawing/2014/main" id="{D1E44289-F6F6-4B43-AA32-038A073FD504}"/>
              </a:ext>
            </a:extLst>
          </p:cNvPr>
          <p:cNvSpPr>
            <a:spLocks noGrp="1"/>
          </p:cNvSpPr>
          <p:nvPr>
            <p:ph idx="1"/>
          </p:nvPr>
        </p:nvSpPr>
        <p:spPr/>
        <p:txBody>
          <a:bodyPr>
            <a:normAutofit/>
          </a:bodyPr>
          <a:lstStyle/>
          <a:p>
            <a:pPr marL="457200" indent="-457200" defTabSz="685800">
              <a:buClr>
                <a:srgbClr val="E7E6E6">
                  <a:lumMod val="50000"/>
                </a:srgbClr>
              </a:buClr>
              <a:buFont typeface="Arial" panose="020B0604020202020204" pitchFamily="34" charset="0"/>
              <a:buChar char="•"/>
              <a:defRPr/>
            </a:pPr>
            <a:r>
              <a:rPr lang="en-CA">
                <a:solidFill>
                  <a:schemeClr val="tx2">
                    <a:lumMod val="25000"/>
                  </a:schemeClr>
                </a:solidFill>
                <a:latin typeface="Arial" charset="0"/>
                <a:ea typeface="Arial" charset="0"/>
                <a:cs typeface="Arial" charset="0"/>
              </a:rPr>
              <a:t>Determining the </a:t>
            </a:r>
            <a:r>
              <a:rPr lang="en-CA" b="1">
                <a:solidFill>
                  <a:schemeClr val="tx2">
                    <a:lumMod val="25000"/>
                  </a:schemeClr>
                </a:solidFill>
                <a:latin typeface="Arial" charset="0"/>
                <a:ea typeface="Arial" charset="0"/>
                <a:cs typeface="Arial" charset="0"/>
              </a:rPr>
              <a:t>learning emphasis </a:t>
            </a:r>
            <a:r>
              <a:rPr lang="en-CA">
                <a:solidFill>
                  <a:schemeClr val="tx2">
                    <a:lumMod val="25000"/>
                  </a:schemeClr>
                </a:solidFill>
                <a:latin typeface="Arial" charset="0"/>
                <a:ea typeface="Arial" charset="0"/>
                <a:cs typeface="Arial" charset="0"/>
              </a:rPr>
              <a:t>of the student experience </a:t>
            </a:r>
            <a:br>
              <a:rPr lang="en-CA">
                <a:solidFill>
                  <a:schemeClr val="tx2">
                    <a:lumMod val="25000"/>
                  </a:schemeClr>
                </a:solidFill>
                <a:latin typeface="Arial" charset="0"/>
                <a:ea typeface="Arial" charset="0"/>
                <a:cs typeface="Arial" charset="0"/>
              </a:rPr>
            </a:br>
            <a:r>
              <a:rPr lang="en-CA">
                <a:solidFill>
                  <a:schemeClr val="tx2">
                    <a:lumMod val="25000"/>
                  </a:schemeClr>
                </a:solidFill>
                <a:latin typeface="Arial" charset="0"/>
                <a:ea typeface="Arial" charset="0"/>
                <a:cs typeface="Arial" charset="0"/>
              </a:rPr>
              <a:t>is </a:t>
            </a:r>
            <a:r>
              <a:rPr lang="en-CA" b="1">
                <a:solidFill>
                  <a:schemeClr val="tx2">
                    <a:lumMod val="25000"/>
                  </a:schemeClr>
                </a:solidFill>
                <a:latin typeface="Arial" charset="0"/>
                <a:ea typeface="Arial" charset="0"/>
                <a:cs typeface="Arial" charset="0"/>
              </a:rPr>
              <a:t>critical for ensuring educational quality</a:t>
            </a:r>
            <a:r>
              <a:rPr lang="en-CA">
                <a:solidFill>
                  <a:schemeClr val="tx2">
                    <a:lumMod val="25000"/>
                  </a:schemeClr>
                </a:solidFill>
                <a:latin typeface="Arial" charset="0"/>
                <a:ea typeface="Arial" charset="0"/>
                <a:cs typeface="Arial" charset="0"/>
              </a:rPr>
              <a:t>. </a:t>
            </a:r>
          </a:p>
          <a:p>
            <a:pPr marL="457200" indent="-457200" defTabSz="685800">
              <a:buClr>
                <a:srgbClr val="E7E6E6">
                  <a:lumMod val="50000"/>
                </a:srgbClr>
              </a:buClr>
              <a:buFont typeface="Arial" panose="020B0604020202020204" pitchFamily="34" charset="0"/>
              <a:buChar char="•"/>
              <a:defRPr/>
            </a:pPr>
            <a:r>
              <a:rPr lang="en-CA" b="1" i="1">
                <a:solidFill>
                  <a:schemeClr val="tx2">
                    <a:lumMod val="25000"/>
                  </a:schemeClr>
                </a:solidFill>
                <a:latin typeface="Arial" charset="0"/>
                <a:ea typeface="Arial" charset="0"/>
                <a:cs typeface="Arial" charset="0"/>
              </a:rPr>
              <a:t>Bloom’s Taxonomy of Learning Domains </a:t>
            </a:r>
            <a:r>
              <a:rPr lang="en-CA">
                <a:solidFill>
                  <a:schemeClr val="tx2">
                    <a:lumMod val="25000"/>
                  </a:schemeClr>
                </a:solidFill>
                <a:latin typeface="Arial" charset="0"/>
                <a:ea typeface="Arial" charset="0"/>
                <a:cs typeface="Arial" charset="0"/>
              </a:rPr>
              <a:t>and </a:t>
            </a:r>
            <a:r>
              <a:rPr lang="en-CA" b="1" i="1">
                <a:solidFill>
                  <a:schemeClr val="tx2">
                    <a:lumMod val="25000"/>
                  </a:schemeClr>
                </a:solidFill>
                <a:latin typeface="Arial" charset="0"/>
                <a:ea typeface="Arial" charset="0"/>
                <a:cs typeface="Arial" charset="0"/>
              </a:rPr>
              <a:t>Fink’s Taxonomy </a:t>
            </a:r>
            <a:br>
              <a:rPr lang="en-CA" b="1" i="1">
                <a:solidFill>
                  <a:schemeClr val="tx2">
                    <a:lumMod val="25000"/>
                  </a:schemeClr>
                </a:solidFill>
                <a:latin typeface="Arial" charset="0"/>
                <a:ea typeface="Arial" charset="0"/>
                <a:cs typeface="Arial" charset="0"/>
              </a:rPr>
            </a:br>
            <a:r>
              <a:rPr lang="en-CA" b="1" i="1">
                <a:solidFill>
                  <a:schemeClr val="tx2">
                    <a:lumMod val="25000"/>
                  </a:schemeClr>
                </a:solidFill>
                <a:latin typeface="Arial" charset="0"/>
                <a:ea typeface="Arial" charset="0"/>
                <a:cs typeface="Arial" charset="0"/>
              </a:rPr>
              <a:t>of Significant Learning</a:t>
            </a:r>
            <a:r>
              <a:rPr lang="en-CA">
                <a:solidFill>
                  <a:schemeClr val="tx2">
                    <a:lumMod val="25000"/>
                  </a:schemeClr>
                </a:solidFill>
                <a:latin typeface="Arial" charset="0"/>
                <a:ea typeface="Arial" charset="0"/>
                <a:cs typeface="Arial" charset="0"/>
              </a:rPr>
              <a:t> are </a:t>
            </a:r>
            <a:r>
              <a:rPr lang="en-CA" b="1">
                <a:solidFill>
                  <a:schemeClr val="tx2">
                    <a:lumMod val="25000"/>
                  </a:schemeClr>
                </a:solidFill>
                <a:latin typeface="Arial" charset="0"/>
                <a:ea typeface="Arial" charset="0"/>
                <a:cs typeface="Arial" charset="0"/>
              </a:rPr>
              <a:t>common models </a:t>
            </a:r>
            <a:r>
              <a:rPr lang="en-CA">
                <a:solidFill>
                  <a:schemeClr val="tx2">
                    <a:lumMod val="25000"/>
                  </a:schemeClr>
                </a:solidFill>
                <a:latin typeface="Arial" charset="0"/>
                <a:ea typeface="Arial" charset="0"/>
                <a:cs typeface="Arial" charset="0"/>
              </a:rPr>
              <a:t>used to develop </a:t>
            </a:r>
            <a:br>
              <a:rPr lang="en-CA">
                <a:solidFill>
                  <a:schemeClr val="tx2">
                    <a:lumMod val="25000"/>
                  </a:schemeClr>
                </a:solidFill>
                <a:latin typeface="Arial" charset="0"/>
                <a:ea typeface="Arial" charset="0"/>
                <a:cs typeface="Arial" charset="0"/>
              </a:rPr>
            </a:br>
            <a:r>
              <a:rPr lang="en-CA">
                <a:solidFill>
                  <a:schemeClr val="tx2">
                    <a:lumMod val="25000"/>
                  </a:schemeClr>
                </a:solidFill>
                <a:latin typeface="Arial" charset="0"/>
                <a:ea typeface="Arial" charset="0"/>
                <a:cs typeface="Arial" charset="0"/>
              </a:rPr>
              <a:t>learning outcomes.  </a:t>
            </a:r>
          </a:p>
          <a:p>
            <a:pPr marL="457200" indent="-457200" defTabSz="685800">
              <a:buClr>
                <a:srgbClr val="E7E6E6">
                  <a:lumMod val="50000"/>
                </a:srgbClr>
              </a:buClr>
              <a:buFont typeface="Arial" panose="020B0604020202020204" pitchFamily="34" charset="0"/>
              <a:buChar char="•"/>
              <a:defRPr/>
            </a:pPr>
            <a:r>
              <a:rPr lang="en-CA" b="1">
                <a:solidFill>
                  <a:schemeClr val="tx2">
                    <a:lumMod val="25000"/>
                  </a:schemeClr>
                </a:solidFill>
                <a:latin typeface="Arial" charset="0"/>
                <a:ea typeface="Arial" charset="0"/>
                <a:cs typeface="Arial" charset="0"/>
              </a:rPr>
              <a:t>Assessment </a:t>
            </a:r>
            <a:r>
              <a:rPr lang="en-CA">
                <a:solidFill>
                  <a:schemeClr val="tx2">
                    <a:lumMod val="25000"/>
                  </a:schemeClr>
                </a:solidFill>
                <a:latin typeface="Arial" charset="0"/>
                <a:ea typeface="Arial" charset="0"/>
                <a:cs typeface="Arial" charset="0"/>
              </a:rPr>
              <a:t>of learning outcomes should be </a:t>
            </a:r>
            <a:r>
              <a:rPr lang="en-CA" b="1">
                <a:solidFill>
                  <a:schemeClr val="tx2">
                    <a:lumMod val="25000"/>
                  </a:schemeClr>
                </a:solidFill>
                <a:latin typeface="Arial" charset="0"/>
                <a:ea typeface="Arial" charset="0"/>
                <a:cs typeface="Arial" charset="0"/>
              </a:rPr>
              <a:t>authentic</a:t>
            </a:r>
            <a:r>
              <a:rPr lang="en-CA">
                <a:solidFill>
                  <a:schemeClr val="tx2">
                    <a:lumMod val="25000"/>
                  </a:schemeClr>
                </a:solidFill>
                <a:latin typeface="Arial" charset="0"/>
                <a:ea typeface="Arial" charset="0"/>
                <a:cs typeface="Arial" charset="0"/>
              </a:rPr>
              <a:t>.</a:t>
            </a:r>
          </a:p>
          <a:p>
            <a:pPr marL="457200" indent="-457200" defTabSz="685800">
              <a:buClr>
                <a:srgbClr val="E7E6E6">
                  <a:lumMod val="50000"/>
                </a:srgbClr>
              </a:buClr>
              <a:buFont typeface="Arial" panose="020B0604020202020204" pitchFamily="34" charset="0"/>
              <a:buChar char="•"/>
              <a:defRPr/>
            </a:pPr>
            <a:r>
              <a:rPr lang="en-CA">
                <a:solidFill>
                  <a:schemeClr val="tx2">
                    <a:lumMod val="25000"/>
                  </a:schemeClr>
                </a:solidFill>
                <a:latin typeface="Arial" charset="0"/>
                <a:ea typeface="Arial" charset="0"/>
                <a:cs typeface="Arial" charset="0"/>
              </a:rPr>
              <a:t>Learning plans provide </a:t>
            </a:r>
            <a:r>
              <a:rPr lang="en-CA" b="1">
                <a:solidFill>
                  <a:schemeClr val="tx2">
                    <a:lumMod val="25000"/>
                  </a:schemeClr>
                </a:solidFill>
                <a:latin typeface="Arial" charset="0"/>
                <a:ea typeface="Arial" charset="0"/>
                <a:cs typeface="Arial" charset="0"/>
              </a:rPr>
              <a:t>direction and insight </a:t>
            </a:r>
            <a:r>
              <a:rPr lang="en-CA">
                <a:solidFill>
                  <a:schemeClr val="tx2">
                    <a:lumMod val="25000"/>
                  </a:schemeClr>
                </a:solidFill>
                <a:latin typeface="Arial" charset="0"/>
                <a:ea typeface="Arial" charset="0"/>
                <a:cs typeface="Arial" charset="0"/>
              </a:rPr>
              <a:t>for all stakeholders </a:t>
            </a:r>
            <a:br>
              <a:rPr lang="en-CA">
                <a:solidFill>
                  <a:schemeClr val="tx2">
                    <a:lumMod val="25000"/>
                  </a:schemeClr>
                </a:solidFill>
                <a:latin typeface="Arial" charset="0"/>
                <a:ea typeface="Arial" charset="0"/>
                <a:cs typeface="Arial" charset="0"/>
              </a:rPr>
            </a:br>
            <a:r>
              <a:rPr lang="en-CA">
                <a:solidFill>
                  <a:schemeClr val="tx2">
                    <a:lumMod val="25000"/>
                  </a:schemeClr>
                </a:solidFill>
                <a:latin typeface="Arial" charset="0"/>
                <a:ea typeface="Arial" charset="0"/>
                <a:cs typeface="Arial" charset="0"/>
              </a:rPr>
              <a:t>on what students will gain from the experience and how they will gain it.</a:t>
            </a:r>
          </a:p>
          <a:p>
            <a:endParaRPr lang="en-US"/>
          </a:p>
        </p:txBody>
      </p:sp>
      <p:sp>
        <p:nvSpPr>
          <p:cNvPr id="8" name="Text Placeholder 2"/>
          <p:cNvSpPr txBox="1">
            <a:spLocks/>
          </p:cNvSpPr>
          <p:nvPr/>
        </p:nvSpPr>
        <p:spPr>
          <a:xfrm>
            <a:off x="2608289" y="1636043"/>
            <a:ext cx="7088161" cy="4659825"/>
          </a:xfrm>
          <a:prstGeom prst="rect">
            <a:avLst/>
          </a:prstGeom>
        </p:spPr>
        <p:txBody>
          <a:bodyPr vert="horz" lIns="91440" tIns="45720" rIns="91440" bIns="45720" rtlCol="0">
            <a:noAutofit/>
          </a:bodyPr>
          <a:lstStyle>
            <a:lvl1pPr marL="228600" indent="-4572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685800" indent="-4572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1143000" indent="-4572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6002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20574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defTabSz="685800">
              <a:buClr>
                <a:srgbClr val="E7E6E6">
                  <a:lumMod val="50000"/>
                </a:srgbClr>
              </a:buClr>
              <a:defRPr/>
            </a:pPr>
            <a:endParaRPr lang="en-CA" sz="2000">
              <a:solidFill>
                <a:schemeClr val="tx2">
                  <a:lumMod val="25000"/>
                </a:schemeClr>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DF534DC2-969C-9A42-908F-501EF66CFBAB}"/>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extLst>
      <p:ext uri="{BB962C8B-B14F-4D97-AF65-F5344CB8AC3E}">
        <p14:creationId xmlns:p14="http://schemas.microsoft.com/office/powerpoint/2010/main" val="2940272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t>Acknowledgements</a:t>
            </a:r>
          </a:p>
        </p:txBody>
      </p:sp>
    </p:spTree>
    <p:extLst>
      <p:ext uri="{BB962C8B-B14F-4D97-AF65-F5344CB8AC3E}">
        <p14:creationId xmlns:p14="http://schemas.microsoft.com/office/powerpoint/2010/main" val="2695634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ACKNOWLEDGEMENTS</a:t>
            </a:r>
          </a:p>
        </p:txBody>
      </p:sp>
      <p:sp>
        <p:nvSpPr>
          <p:cNvPr id="19" name="Content Placeholder 18">
            <a:extLst>
              <a:ext uri="{FF2B5EF4-FFF2-40B4-BE49-F238E27FC236}">
                <a16:creationId xmlns:a16="http://schemas.microsoft.com/office/drawing/2014/main" id="{F2A3E428-8961-D845-9F7A-3D8BEE3689B0}"/>
              </a:ext>
            </a:extLst>
          </p:cNvPr>
          <p:cNvSpPr>
            <a:spLocks noGrp="1"/>
          </p:cNvSpPr>
          <p:nvPr>
            <p:ph sz="half" idx="1"/>
          </p:nvPr>
        </p:nvSpPr>
        <p:spPr/>
        <p:txBody>
          <a:bodyPr/>
          <a:lstStyle/>
          <a:p>
            <a:r>
              <a:rPr lang="en-US"/>
              <a:t>These modules are grounded in </a:t>
            </a:r>
          </a:p>
          <a:p>
            <a:r>
              <a:rPr lang="en-CA" b="1">
                <a:solidFill>
                  <a:schemeClr val="accent6">
                    <a:lumMod val="75000"/>
                  </a:schemeClr>
                </a:solidFill>
              </a:rPr>
              <a:t>The Higher Education Quality Council of Ontario’s (HEQCO) </a:t>
            </a:r>
            <a:br>
              <a:rPr lang="en-CA" b="1">
                <a:solidFill>
                  <a:schemeClr val="accent6">
                    <a:lumMod val="75000"/>
                  </a:schemeClr>
                </a:solidFill>
              </a:rPr>
            </a:br>
            <a:r>
              <a:rPr lang="en-CA" b="1">
                <a:solidFill>
                  <a:schemeClr val="accent6">
                    <a:lumMod val="75000"/>
                  </a:schemeClr>
                </a:solidFill>
              </a:rPr>
              <a:t>A Practical Guide for Work Integrated Learning</a:t>
            </a:r>
          </a:p>
        </p:txBody>
      </p:sp>
      <p:sp>
        <p:nvSpPr>
          <p:cNvPr id="21" name="Content Placeholder 20">
            <a:extLst>
              <a:ext uri="{FF2B5EF4-FFF2-40B4-BE49-F238E27FC236}">
                <a16:creationId xmlns:a16="http://schemas.microsoft.com/office/drawing/2014/main" id="{F5272A12-45FC-314F-8486-2124120B7218}"/>
              </a:ext>
            </a:extLst>
          </p:cNvPr>
          <p:cNvSpPr>
            <a:spLocks noGrp="1"/>
          </p:cNvSpPr>
          <p:nvPr>
            <p:ph sz="half" idx="15"/>
          </p:nvPr>
        </p:nvSpPr>
        <p:spPr/>
        <p:txBody>
          <a:bodyPr/>
          <a:lstStyle/>
          <a:p>
            <a:r>
              <a:rPr lang="en-US" b="1">
                <a:solidFill>
                  <a:schemeClr val="accent6">
                    <a:lumMod val="75000"/>
                  </a:schemeClr>
                </a:solidFill>
              </a:rPr>
              <a:t>Contact the author:</a:t>
            </a:r>
          </a:p>
          <a:p>
            <a:r>
              <a:rPr lang="en-US" b="1"/>
              <a:t>Dr. Ashley Stirling</a:t>
            </a:r>
            <a:r>
              <a:rPr lang="en-US"/>
              <a:t/>
            </a:r>
            <a:br>
              <a:rPr lang="en-US"/>
            </a:br>
            <a:r>
              <a:rPr lang="en-US"/>
              <a:t>University of Toronto </a:t>
            </a:r>
            <a:br>
              <a:rPr lang="en-US"/>
            </a:br>
            <a:r>
              <a:rPr lang="en-US"/>
              <a:t>Canada</a:t>
            </a:r>
          </a:p>
          <a:p>
            <a:r>
              <a:rPr lang="en-US"/>
              <a:t>Email: </a:t>
            </a:r>
            <a:r>
              <a:rPr lang="en-US" err="1">
                <a:solidFill>
                  <a:schemeClr val="accent6">
                    <a:lumMod val="75000"/>
                  </a:schemeClr>
                </a:solidFill>
              </a:rPr>
              <a:t>ashley.stirling@utoronto.ca</a:t>
            </a:r>
            <a:endParaRPr lang="en-US">
              <a:solidFill>
                <a:schemeClr val="accent6">
                  <a:lumMod val="75000"/>
                </a:schemeClr>
              </a:solidFill>
            </a:endParaRPr>
          </a:p>
        </p:txBody>
      </p:sp>
      <p:pic>
        <p:nvPicPr>
          <p:cNvPr id="9" name="Picture 8">
            <a:extLst>
              <a:ext uri="{FF2B5EF4-FFF2-40B4-BE49-F238E27FC236}">
                <a16:creationId xmlns:a16="http://schemas.microsoft.com/office/drawing/2014/main" id="{FAB31BBB-901E-544D-96C2-293ED2D1F55E}"/>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
        <p:nvSpPr>
          <p:cNvPr id="13" name="Content Placeholder 5">
            <a:extLst>
              <a:ext uri="{FF2B5EF4-FFF2-40B4-BE49-F238E27FC236}">
                <a16:creationId xmlns:a16="http://schemas.microsoft.com/office/drawing/2014/main" id="{33B23318-0D26-4645-A31F-D4EBF8E63923}"/>
              </a:ext>
            </a:extLst>
          </p:cNvPr>
          <p:cNvSpPr txBox="1">
            <a:spLocks/>
          </p:cNvSpPr>
          <p:nvPr/>
        </p:nvSpPr>
        <p:spPr>
          <a:xfrm>
            <a:off x="848298" y="1219200"/>
            <a:ext cx="5080000" cy="45259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endParaRPr lang="en-US"/>
          </a:p>
          <a:p>
            <a:endParaRPr lang="en-US"/>
          </a:p>
          <a:p>
            <a:endParaRPr lang="en-CA"/>
          </a:p>
        </p:txBody>
      </p:sp>
      <p:sp>
        <p:nvSpPr>
          <p:cNvPr id="14" name="Content Placeholder 4">
            <a:extLst>
              <a:ext uri="{FF2B5EF4-FFF2-40B4-BE49-F238E27FC236}">
                <a16:creationId xmlns:a16="http://schemas.microsoft.com/office/drawing/2014/main" id="{B6515425-2449-4145-9C58-358EF76FCAB7}"/>
              </a:ext>
            </a:extLst>
          </p:cNvPr>
          <p:cNvSpPr txBox="1">
            <a:spLocks/>
          </p:cNvSpPr>
          <p:nvPr/>
        </p:nvSpPr>
        <p:spPr>
          <a:xfrm>
            <a:off x="6131498" y="1219200"/>
            <a:ext cx="5080000" cy="45259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endParaRPr lang="en-CA"/>
          </a:p>
        </p:txBody>
      </p:sp>
    </p:spTree>
    <p:extLst>
      <p:ext uri="{BB962C8B-B14F-4D97-AF65-F5344CB8AC3E}">
        <p14:creationId xmlns:p14="http://schemas.microsoft.com/office/powerpoint/2010/main" val="3685594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CITATION AND REUSE</a:t>
            </a:r>
            <a:endParaRPr lang="en-CA" dirty="0"/>
          </a:p>
        </p:txBody>
      </p:sp>
      <p:sp>
        <p:nvSpPr>
          <p:cNvPr id="19" name="Content Placeholder 18">
            <a:extLst>
              <a:ext uri="{FF2B5EF4-FFF2-40B4-BE49-F238E27FC236}">
                <a16:creationId xmlns:a16="http://schemas.microsoft.com/office/drawing/2014/main" id="{F2A3E428-8961-D845-9F7A-3D8BEE3689B0}"/>
              </a:ext>
            </a:extLst>
          </p:cNvPr>
          <p:cNvSpPr>
            <a:spLocks noGrp="1"/>
          </p:cNvSpPr>
          <p:nvPr>
            <p:ph sz="half" idx="1"/>
          </p:nvPr>
        </p:nvSpPr>
        <p:spPr>
          <a:xfrm>
            <a:off x="848298" y="1219200"/>
            <a:ext cx="9850182" cy="4525963"/>
          </a:xfrm>
        </p:spPr>
        <p:txBody>
          <a:bodyPr>
            <a:normAutofit/>
          </a:bodyPr>
          <a:lstStyle/>
          <a:p>
            <a:r>
              <a:rPr lang="en-US" dirty="0"/>
              <a:t>The resource is licensed for re-use under </a:t>
            </a:r>
            <a:r>
              <a:rPr lang="en-US" dirty="0">
                <a:hlinkClick r:id="rId3"/>
              </a:rPr>
              <a:t>Creative Commons Attribution-</a:t>
            </a:r>
            <a:r>
              <a:rPr lang="en-US" dirty="0" err="1">
                <a:hlinkClick r:id="rId3"/>
              </a:rPr>
              <a:t>NonCommercial</a:t>
            </a:r>
            <a:r>
              <a:rPr lang="en-US" dirty="0">
                <a:hlinkClick r:id="rId3"/>
              </a:rPr>
              <a:t> 4.0 International License</a:t>
            </a:r>
            <a:r>
              <a:rPr lang="en-US" dirty="0"/>
              <a:t>” using the following citation:</a:t>
            </a:r>
          </a:p>
          <a:p>
            <a:r>
              <a:rPr lang="en-US" dirty="0"/>
              <a:t>Stirling, A. (2019). </a:t>
            </a:r>
            <a:r>
              <a:rPr lang="en-US" i="1" dirty="0" smtClean="0"/>
              <a:t>Purposeful Experience</a:t>
            </a:r>
            <a:r>
              <a:rPr lang="en-US" dirty="0" smtClean="0"/>
              <a:t>. </a:t>
            </a:r>
            <a:r>
              <a:rPr lang="en-US" dirty="0"/>
              <a:t>Presented at the Experiential Learning Hub. Retrieved from </a:t>
            </a:r>
            <a:r>
              <a:rPr lang="en-US" dirty="0">
                <a:hlinkClick r:id="rId4"/>
              </a:rPr>
              <a:t>https://</a:t>
            </a:r>
            <a:r>
              <a:rPr lang="en-US" dirty="0" smtClean="0">
                <a:hlinkClick r:id="rId4"/>
              </a:rPr>
              <a:t>experientiallearning.utoronto.ca/faculty-staff/learn/course-and-program-resources/purposeful-experience/</a:t>
            </a:r>
            <a:endParaRPr lang="en-US" dirty="0"/>
          </a:p>
        </p:txBody>
      </p:sp>
      <p:pic>
        <p:nvPicPr>
          <p:cNvPr id="9" name="Picture 8">
            <a:extLst>
              <a:ext uri="{FF2B5EF4-FFF2-40B4-BE49-F238E27FC236}">
                <a16:creationId xmlns:a16="http://schemas.microsoft.com/office/drawing/2014/main" id="{FAB31BBB-901E-544D-96C2-293ED2D1F55E}"/>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
        <p:nvSpPr>
          <p:cNvPr id="13" name="Content Placeholder 5">
            <a:extLst>
              <a:ext uri="{FF2B5EF4-FFF2-40B4-BE49-F238E27FC236}">
                <a16:creationId xmlns:a16="http://schemas.microsoft.com/office/drawing/2014/main" id="{33B23318-0D26-4645-A31F-D4EBF8E63923}"/>
              </a:ext>
            </a:extLst>
          </p:cNvPr>
          <p:cNvSpPr txBox="1">
            <a:spLocks/>
          </p:cNvSpPr>
          <p:nvPr/>
        </p:nvSpPr>
        <p:spPr>
          <a:xfrm>
            <a:off x="848298" y="1219200"/>
            <a:ext cx="5080000" cy="45259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endParaRPr lang="en-US"/>
          </a:p>
          <a:p>
            <a:endParaRPr lang="en-US"/>
          </a:p>
          <a:p>
            <a:endParaRPr lang="en-CA"/>
          </a:p>
        </p:txBody>
      </p:sp>
      <p:sp>
        <p:nvSpPr>
          <p:cNvPr id="14" name="Content Placeholder 4">
            <a:extLst>
              <a:ext uri="{FF2B5EF4-FFF2-40B4-BE49-F238E27FC236}">
                <a16:creationId xmlns:a16="http://schemas.microsoft.com/office/drawing/2014/main" id="{B6515425-2449-4145-9C58-358EF76FCAB7}"/>
              </a:ext>
            </a:extLst>
          </p:cNvPr>
          <p:cNvSpPr txBox="1">
            <a:spLocks/>
          </p:cNvSpPr>
          <p:nvPr/>
        </p:nvSpPr>
        <p:spPr>
          <a:xfrm>
            <a:off x="6131498" y="1219200"/>
            <a:ext cx="5080000" cy="45259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endParaRPr lang="en-CA"/>
          </a:p>
        </p:txBody>
      </p:sp>
    </p:spTree>
    <p:extLst>
      <p:ext uri="{BB962C8B-B14F-4D97-AF65-F5344CB8AC3E}">
        <p14:creationId xmlns:p14="http://schemas.microsoft.com/office/powerpoint/2010/main" val="212019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solidFill>
                  <a:schemeClr val="bg1"/>
                </a:solidFill>
              </a:rPr>
              <a:t>References</a:t>
            </a:r>
          </a:p>
        </p:txBody>
      </p:sp>
    </p:spTree>
    <p:custDataLst>
      <p:tags r:id="rId1"/>
    </p:custDataLst>
    <p:extLst>
      <p:ext uri="{BB962C8B-B14F-4D97-AF65-F5344CB8AC3E}">
        <p14:creationId xmlns:p14="http://schemas.microsoft.com/office/powerpoint/2010/main" val="447010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5140A3-7B54-774F-9F1D-418C5F38DAEB}"/>
              </a:ext>
            </a:extLst>
          </p:cNvPr>
          <p:cNvSpPr>
            <a:spLocks noGrp="1"/>
          </p:cNvSpPr>
          <p:nvPr>
            <p:ph type="title"/>
          </p:nvPr>
        </p:nvSpPr>
        <p:spPr/>
        <p:txBody>
          <a:bodyPr/>
          <a:lstStyle/>
          <a:p>
            <a:r>
              <a:rPr lang="en-US"/>
              <a:t>REFERENCES (1 of 2)</a:t>
            </a:r>
          </a:p>
        </p:txBody>
      </p:sp>
      <p:sp>
        <p:nvSpPr>
          <p:cNvPr id="10" name="Content Placeholder 9">
            <a:extLst>
              <a:ext uri="{FF2B5EF4-FFF2-40B4-BE49-F238E27FC236}">
                <a16:creationId xmlns:a16="http://schemas.microsoft.com/office/drawing/2014/main" id="{C4A8AB1B-D920-0F42-ABB4-C780F5F54AE3}"/>
              </a:ext>
            </a:extLst>
          </p:cNvPr>
          <p:cNvSpPr>
            <a:spLocks noGrp="1"/>
          </p:cNvSpPr>
          <p:nvPr>
            <p:ph idx="1"/>
          </p:nvPr>
        </p:nvSpPr>
        <p:spPr>
          <a:xfrm>
            <a:off x="838199" y="1223889"/>
            <a:ext cx="11191875" cy="5634111"/>
          </a:xfrm>
        </p:spPr>
        <p:txBody>
          <a:bodyPr>
            <a:noAutofit/>
          </a:bodyPr>
          <a:lstStyle/>
          <a:p>
            <a:r>
              <a:rPr lang="en-CA" sz="1600"/>
              <a:t>Adapted from Barkley, E. F. &amp; Major, C. H. (2016). Learning assessment techniques: A handbook for college faculty. </a:t>
            </a:r>
            <a:r>
              <a:rPr lang="en-CA" sz="1600" err="1"/>
              <a:t>Jossey</a:t>
            </a:r>
            <a:r>
              <a:rPr lang="en-CA" sz="1600"/>
              <a:t>-Bass. </a:t>
            </a:r>
            <a:r>
              <a:rPr lang="en-US" sz="1600"/>
              <a:t>Ferns, S., </a:t>
            </a:r>
            <a:r>
              <a:rPr lang="en-US" sz="1600" err="1"/>
              <a:t>Hains</a:t>
            </a:r>
            <a:r>
              <a:rPr lang="en-US" sz="1600"/>
              <a:t>-Wesson, R., &amp; Russell, L (2017). Assessing employability outcomes through WIL: Challenges and opportunities. Retrieved online: </a:t>
            </a:r>
            <a:r>
              <a:rPr lang="en-US" sz="1600">
                <a:hlinkClick r:id="rId3"/>
              </a:rPr>
              <a:t>http://acen.edu.au/wp-content/uploads/2017/04/Assessing-employability-outcomes-through-WIL_FINAL_2April2017.pdf</a:t>
            </a:r>
            <a:r>
              <a:rPr lang="en-US" sz="1600"/>
              <a:t>.</a:t>
            </a:r>
            <a:endParaRPr lang="en-CA" sz="1600"/>
          </a:p>
          <a:p>
            <a:r>
              <a:rPr lang="en-US" sz="1600"/>
              <a:t>Bloom, B. S. (ed.). (1956). Taxonomy of educational objectives: the classification of educational goals. Handbook Cognitive domain. New York: David McKay. </a:t>
            </a:r>
            <a:endParaRPr lang="en-CA" sz="1600"/>
          </a:p>
          <a:p>
            <a:r>
              <a:rPr lang="en-US" sz="1600" err="1"/>
              <a:t>Connaughton</a:t>
            </a:r>
            <a:r>
              <a:rPr lang="en-US" sz="1600"/>
              <a:t>, J., Edgar, S., &amp; Ferns, S. (2014). Assessing WIL. In S. Ferns (ed.), Work integrated learning in the curriculum. Higher Education Research and Development Society of Australia guide (pp. 27-31). Australia Collaboration Education Network Ltd.</a:t>
            </a:r>
            <a:endParaRPr lang="en-CA" sz="1600"/>
          </a:p>
          <a:p>
            <a:r>
              <a:rPr lang="en-US" sz="1600"/>
              <a:t>Ferns, S., </a:t>
            </a:r>
            <a:r>
              <a:rPr lang="en-US" sz="1600" err="1"/>
              <a:t>Hains</a:t>
            </a:r>
            <a:r>
              <a:rPr lang="en-US" sz="1600"/>
              <a:t>-Wesson, R., &amp; Russell, L (2017). Assessing employability outcomes through WIL: Challenges and opportunities. Retrieved online: http://</a:t>
            </a:r>
            <a:r>
              <a:rPr lang="en-US" sz="1600" err="1"/>
              <a:t>acen.edu.au</a:t>
            </a:r>
            <a:r>
              <a:rPr lang="en-US" sz="1600"/>
              <a:t>/</a:t>
            </a:r>
            <a:r>
              <a:rPr lang="en-US" sz="1600" err="1"/>
              <a:t>wp</a:t>
            </a:r>
            <a:r>
              <a:rPr lang="en-US" sz="1600"/>
              <a:t>-content/uploads/2017/04/Assessing-employability-outcomes-through-WIL_FINAL_2April2017.pdf.</a:t>
            </a:r>
            <a:endParaRPr lang="en-CA" sz="1600"/>
          </a:p>
          <a:p>
            <a:r>
              <a:rPr lang="en-US" sz="1600"/>
              <a:t>Fink, L. D. (2003). Creating significant learning experiences: an integrated approach to designing college courses. San Francisco, CA: </a:t>
            </a:r>
            <a:r>
              <a:rPr lang="en-US" sz="1600" err="1"/>
              <a:t>Jossey</a:t>
            </a:r>
            <a:r>
              <a:rPr lang="en-US" sz="1600"/>
              <a:t>-Bass.</a:t>
            </a:r>
            <a:endParaRPr lang="en-CA" sz="1600"/>
          </a:p>
          <a:p>
            <a:r>
              <a:rPr lang="en-US" sz="1600"/>
              <a:t>Miller, E. E. (1990, September). The assessment of clinical skills/competence/ performance. Academic Medicine, 65, 63-67.</a:t>
            </a:r>
            <a:endParaRPr lang="en-CA" sz="1600"/>
          </a:p>
        </p:txBody>
      </p:sp>
    </p:spTree>
    <p:extLst>
      <p:ext uri="{BB962C8B-B14F-4D97-AF65-F5344CB8AC3E}">
        <p14:creationId xmlns:p14="http://schemas.microsoft.com/office/powerpoint/2010/main" val="3120700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5140A3-7B54-774F-9F1D-418C5F38DAEB}"/>
              </a:ext>
            </a:extLst>
          </p:cNvPr>
          <p:cNvSpPr>
            <a:spLocks noGrp="1"/>
          </p:cNvSpPr>
          <p:nvPr>
            <p:ph type="title"/>
          </p:nvPr>
        </p:nvSpPr>
        <p:spPr/>
        <p:txBody>
          <a:bodyPr/>
          <a:lstStyle/>
          <a:p>
            <a:r>
              <a:rPr lang="en-US"/>
              <a:t>REFERENCES (2 of 2)</a:t>
            </a:r>
          </a:p>
        </p:txBody>
      </p:sp>
      <p:sp>
        <p:nvSpPr>
          <p:cNvPr id="10" name="Content Placeholder 9">
            <a:extLst>
              <a:ext uri="{FF2B5EF4-FFF2-40B4-BE49-F238E27FC236}">
                <a16:creationId xmlns:a16="http://schemas.microsoft.com/office/drawing/2014/main" id="{C4A8AB1B-D920-0F42-ABB4-C780F5F54AE3}"/>
              </a:ext>
            </a:extLst>
          </p:cNvPr>
          <p:cNvSpPr>
            <a:spLocks noGrp="1"/>
          </p:cNvSpPr>
          <p:nvPr>
            <p:ph idx="1"/>
          </p:nvPr>
        </p:nvSpPr>
        <p:spPr>
          <a:xfrm>
            <a:off x="838199" y="1223889"/>
            <a:ext cx="10982325" cy="5634111"/>
          </a:xfrm>
        </p:spPr>
        <p:txBody>
          <a:bodyPr>
            <a:noAutofit/>
          </a:bodyPr>
          <a:lstStyle/>
          <a:p>
            <a:r>
              <a:rPr lang="en-US" sz="1600">
                <a:solidFill>
                  <a:schemeClr val="bg1">
                    <a:lumMod val="50000"/>
                  </a:schemeClr>
                </a:solidFill>
                <a:latin typeface="Arial" charset="0"/>
                <a:ea typeface="Arial" charset="0"/>
                <a:cs typeface="Arial" charset="0"/>
              </a:rPr>
              <a:t>Muller, J. (2017). Authentic Assessment Toolbox. Retrieved from: http://</a:t>
            </a:r>
            <a:r>
              <a:rPr lang="en-US" sz="1600" err="1">
                <a:solidFill>
                  <a:schemeClr val="bg1">
                    <a:lumMod val="50000"/>
                  </a:schemeClr>
                </a:solidFill>
                <a:latin typeface="Arial" charset="0"/>
                <a:ea typeface="Arial" charset="0"/>
                <a:cs typeface="Arial" charset="0"/>
              </a:rPr>
              <a:t>jfmueller.faculty.noctrl.edu</a:t>
            </a:r>
            <a:r>
              <a:rPr lang="en-US" sz="1600">
                <a:solidFill>
                  <a:schemeClr val="bg1">
                    <a:lumMod val="50000"/>
                  </a:schemeClr>
                </a:solidFill>
                <a:latin typeface="Arial" charset="0"/>
                <a:ea typeface="Arial" charset="0"/>
                <a:cs typeface="Arial" charset="0"/>
              </a:rPr>
              <a:t>/toolbox/</a:t>
            </a:r>
            <a:r>
              <a:rPr lang="en-US" sz="1600" err="1">
                <a:solidFill>
                  <a:schemeClr val="bg1">
                    <a:lumMod val="50000"/>
                  </a:schemeClr>
                </a:solidFill>
                <a:latin typeface="Arial" charset="0"/>
                <a:ea typeface="Arial" charset="0"/>
                <a:cs typeface="Arial" charset="0"/>
              </a:rPr>
              <a:t>index.htm</a:t>
            </a:r>
            <a:r>
              <a:rPr lang="en-US" sz="1600">
                <a:solidFill>
                  <a:schemeClr val="bg1">
                    <a:lumMod val="50000"/>
                  </a:schemeClr>
                </a:solidFill>
                <a:latin typeface="Arial" charset="0"/>
                <a:ea typeface="Arial" charset="0"/>
                <a:cs typeface="Arial" charset="0"/>
              </a:rPr>
              <a:t> </a:t>
            </a:r>
          </a:p>
          <a:p>
            <a:r>
              <a:rPr lang="en-US" sz="1600"/>
              <a:t>Osgood, M., &amp; Richter, D. M. (2006). Designing learning that lasts: an evidence based approach to curriculum development. Albuquerque, NM: Teacher &amp; Education Development, University of New Mexico, School of Medicine. Retrieved from http:// </a:t>
            </a:r>
            <a:r>
              <a:rPr lang="en-US" sz="1600" err="1"/>
              <a:t>citeseerx.ist.psu.edu</a:t>
            </a:r>
            <a:endParaRPr lang="en-CA" sz="1600"/>
          </a:p>
          <a:p>
            <a:r>
              <a:rPr lang="en-CA" sz="1600"/>
              <a:t>Stirling, A., Kerr, G., </a:t>
            </a:r>
            <a:r>
              <a:rPr lang="en-CA" sz="1600" err="1"/>
              <a:t>Banwell</a:t>
            </a:r>
            <a:r>
              <a:rPr lang="en-CA" sz="1600"/>
              <a:t>, J., MacPherson, E., &amp; Heron, A. (2016). A practical guide for work-integrated learning: Effective practices to enhance the educational quality of the structured work experience offered through Colleges and Universities. Toronto, ON: Higher Education Quality Council of Ontario/Education @ Work Ontario. </a:t>
            </a:r>
          </a:p>
          <a:p>
            <a:r>
              <a:rPr lang="en-US" sz="1600"/>
              <a:t>Young, D. S., &amp; Baker, R. E. (2004). Linking classroom theory to professional practice: the internship as a practical learning experience worthy of academic credit. Journal of Physical Education, Recreation &amp; Dance, 75(1), 22-24.</a:t>
            </a:r>
            <a:endParaRPr lang="en-CA" sz="1600"/>
          </a:p>
          <a:p>
            <a:r>
              <a:rPr lang="en-US" sz="1600"/>
              <a:t>Young, D. S., &amp; Baker, R. E. (2004). Linking classroom theory to professional practice: the internship as a practical learning experience worthy of academic credit. Journal of Physical Education, Recreation &amp; Dance, 75(1), 22-24.</a:t>
            </a:r>
            <a:endParaRPr lang="en-CA" sz="1600"/>
          </a:p>
        </p:txBody>
      </p:sp>
    </p:spTree>
    <p:extLst>
      <p:ext uri="{BB962C8B-B14F-4D97-AF65-F5344CB8AC3E}">
        <p14:creationId xmlns:p14="http://schemas.microsoft.com/office/powerpoint/2010/main" val="3531818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bright="-50000" contrast="-50000"/>
                    </a14:imgEffect>
                  </a14:imgLayer>
                </a14:imgProps>
              </a:ext>
              <a:ext uri="{28A0092B-C50C-407E-A947-70E740481C1C}">
                <a14:useLocalDpi xmlns:a14="http://schemas.microsoft.com/office/drawing/2010/main" val="0"/>
              </a:ext>
            </a:extLst>
          </a:blip>
          <a:srcRect l="27284" t="-893" r="23078" b="58287"/>
          <a:stretch/>
        </p:blipFill>
        <p:spPr>
          <a:xfrm>
            <a:off x="-495300" y="-152400"/>
            <a:ext cx="12763500" cy="727709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4689" y="2699671"/>
            <a:ext cx="4010738" cy="1458659"/>
          </a:xfrm>
          <a:prstGeom prst="rect">
            <a:avLst/>
          </a:prstGeom>
        </p:spPr>
      </p:pic>
    </p:spTree>
    <p:extLst>
      <p:ext uri="{BB962C8B-B14F-4D97-AF65-F5344CB8AC3E}">
        <p14:creationId xmlns:p14="http://schemas.microsoft.com/office/powerpoint/2010/main" val="764521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C972579D-854F-F242-B78E-2A8CBFD3A703}"/>
              </a:ext>
            </a:extLst>
          </p:cNvPr>
          <p:cNvSpPr>
            <a:spLocks noGrp="1"/>
          </p:cNvSpPr>
          <p:nvPr>
            <p:ph type="body" sz="quarter" idx="20"/>
          </p:nvPr>
        </p:nvSpPr>
        <p:spPr/>
        <p:txBody>
          <a:bodyPr/>
          <a:lstStyle/>
          <a:p>
            <a:r>
              <a:rPr lang="en-US" sz="2400"/>
              <a:t>The learning emphasis is used to inform the design of the experience, including the student tasks/activities and measures of student success. It provides a foundation to ensure that all stakeholders (e.g., student, course instructor, community/workplace supervisor) are working towards the same learning goals. It is also critical for guiding the student experience and grounding the reflection, integration of theory and practice, and application of new insights.</a:t>
            </a:r>
          </a:p>
        </p:txBody>
      </p:sp>
      <p:sp>
        <p:nvSpPr>
          <p:cNvPr id="4" name="Title 3"/>
          <p:cNvSpPr>
            <a:spLocks noGrp="1"/>
          </p:cNvSpPr>
          <p:nvPr>
            <p:ph type="title"/>
          </p:nvPr>
        </p:nvSpPr>
        <p:spPr/>
        <p:txBody>
          <a:bodyPr/>
          <a:lstStyle/>
          <a:p>
            <a:r>
              <a:rPr lang="en-CA"/>
              <a:t>INTRODUCTION</a:t>
            </a:r>
          </a:p>
        </p:txBody>
      </p:sp>
      <p:sp>
        <p:nvSpPr>
          <p:cNvPr id="8" name="Text Placeholder 7"/>
          <p:cNvSpPr>
            <a:spLocks noGrp="1"/>
          </p:cNvSpPr>
          <p:nvPr>
            <p:ph type="body" sz="quarter" idx="14"/>
          </p:nvPr>
        </p:nvSpPr>
        <p:spPr/>
        <p:txBody>
          <a:bodyPr/>
          <a:lstStyle/>
          <a:p>
            <a:pPr algn="r"/>
            <a:r>
              <a:rPr lang="en-US"/>
              <a:t>(</a:t>
            </a:r>
            <a:r>
              <a:rPr lang="en-US" err="1"/>
              <a:t>Stirling</a:t>
            </a:r>
            <a:r>
              <a:rPr lang="en-US"/>
              <a:t> et al., 2016)</a:t>
            </a:r>
            <a:endParaRPr lang="en-CA"/>
          </a:p>
        </p:txBody>
      </p:sp>
      <p:pic>
        <p:nvPicPr>
          <p:cNvPr id="7" name="Picture 6"/>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188503" y="36633"/>
            <a:ext cx="825304" cy="825304"/>
          </a:xfrm>
          <a:prstGeom prst="rect">
            <a:avLst/>
          </a:prstGeom>
        </p:spPr>
      </p:pic>
    </p:spTree>
    <p:extLst>
      <p:ext uri="{BB962C8B-B14F-4D97-AF65-F5344CB8AC3E}">
        <p14:creationId xmlns:p14="http://schemas.microsoft.com/office/powerpoint/2010/main" val="4177639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INTRODUCTION</a:t>
            </a:r>
          </a:p>
        </p:txBody>
      </p:sp>
      <p:sp>
        <p:nvSpPr>
          <p:cNvPr id="17" name="Content Placeholder 16">
            <a:extLst>
              <a:ext uri="{FF2B5EF4-FFF2-40B4-BE49-F238E27FC236}">
                <a16:creationId xmlns:a16="http://schemas.microsoft.com/office/drawing/2014/main" id="{13DD7F1A-B559-FE43-B019-BCDB4ABC730E}"/>
              </a:ext>
            </a:extLst>
          </p:cNvPr>
          <p:cNvSpPr>
            <a:spLocks noGrp="1"/>
          </p:cNvSpPr>
          <p:nvPr>
            <p:ph type="body" sz="quarter" idx="15"/>
          </p:nvPr>
        </p:nvSpPr>
        <p:spPr/>
        <p:txBody>
          <a:bodyPr/>
          <a:lstStyle/>
          <a:p>
            <a:r>
              <a:rPr lang="en-CA"/>
              <a:t>This resource includes information on</a:t>
            </a:r>
            <a:endParaRPr lang="en-US"/>
          </a:p>
        </p:txBody>
      </p:sp>
      <p:sp>
        <p:nvSpPr>
          <p:cNvPr id="12" name="Content Placeholder 11">
            <a:extLst>
              <a:ext uri="{FF2B5EF4-FFF2-40B4-BE49-F238E27FC236}">
                <a16:creationId xmlns:a16="http://schemas.microsoft.com/office/drawing/2014/main" id="{77836E1E-B4DD-864E-B05C-137D321346C5}"/>
              </a:ext>
            </a:extLst>
          </p:cNvPr>
          <p:cNvSpPr>
            <a:spLocks noGrp="1"/>
          </p:cNvSpPr>
          <p:nvPr>
            <p:ph idx="1"/>
          </p:nvPr>
        </p:nvSpPr>
        <p:spPr/>
        <p:txBody>
          <a:bodyPr/>
          <a:lstStyle/>
          <a:p>
            <a:pPr marL="342900" indent="-342900">
              <a:buFont typeface="Wingdings" panose="05000000000000000000" pitchFamily="2" charset="2"/>
              <a:buChar char="ü"/>
            </a:pPr>
            <a:r>
              <a:rPr lang="en-CA"/>
              <a:t>Developing </a:t>
            </a:r>
            <a:r>
              <a:rPr lang="en-CA" b="1"/>
              <a:t>learning outcomes </a:t>
            </a:r>
            <a:r>
              <a:rPr lang="en-CA"/>
              <a:t>for a student experience.</a:t>
            </a:r>
          </a:p>
          <a:p>
            <a:pPr marL="342900" indent="-342900">
              <a:buFont typeface="Wingdings" panose="05000000000000000000" pitchFamily="2" charset="2"/>
              <a:buChar char="ü"/>
            </a:pPr>
            <a:r>
              <a:rPr lang="en-CA"/>
              <a:t>Methods for </a:t>
            </a:r>
            <a:r>
              <a:rPr lang="en-CA" b="1"/>
              <a:t>assessing</a:t>
            </a:r>
            <a:r>
              <a:rPr lang="en-CA"/>
              <a:t> students’ learning. </a:t>
            </a:r>
          </a:p>
          <a:p>
            <a:pPr marL="342900" indent="-342900">
              <a:buFont typeface="Wingdings" panose="05000000000000000000" pitchFamily="2" charset="2"/>
              <a:buChar char="ü"/>
            </a:pPr>
            <a:r>
              <a:rPr lang="en-CA"/>
              <a:t>Creating a </a:t>
            </a:r>
            <a:r>
              <a:rPr lang="en-CA" b="1"/>
              <a:t>learning plan</a:t>
            </a:r>
            <a:r>
              <a:rPr lang="en-CA"/>
              <a:t>.</a:t>
            </a:r>
          </a:p>
          <a:p>
            <a:endParaRPr lang="en-US"/>
          </a:p>
          <a:p>
            <a:endParaRPr lang="en-CA"/>
          </a:p>
        </p:txBody>
      </p:sp>
      <p:pic>
        <p:nvPicPr>
          <p:cNvPr id="4" name="Picture 3"/>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188503" y="36633"/>
            <a:ext cx="825304" cy="825304"/>
          </a:xfrm>
          <a:prstGeom prst="rect">
            <a:avLst/>
          </a:prstGeom>
        </p:spPr>
      </p:pic>
    </p:spTree>
    <p:extLst>
      <p:ext uri="{BB962C8B-B14F-4D97-AF65-F5344CB8AC3E}">
        <p14:creationId xmlns:p14="http://schemas.microsoft.com/office/powerpoint/2010/main" val="472830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31789"/>
            <a:ext cx="13149189" cy="8766126"/>
          </a:xfrm>
          <a:prstGeom prst="rect">
            <a:avLst/>
          </a:prstGeom>
        </p:spPr>
      </p:pic>
      <p:sp>
        <p:nvSpPr>
          <p:cNvPr id="4" name="Title 3"/>
          <p:cNvSpPr>
            <a:spLocks noGrp="1"/>
          </p:cNvSpPr>
          <p:nvPr>
            <p:ph type="title"/>
          </p:nvPr>
        </p:nvSpPr>
        <p:spPr/>
        <p:txBody>
          <a:bodyPr/>
          <a:lstStyle/>
          <a:p>
            <a:r>
              <a:rPr lang="en-CA">
                <a:solidFill>
                  <a:schemeClr val="bg1"/>
                </a:solidFill>
              </a:rPr>
              <a:t>Learning </a:t>
            </a:r>
            <a:br>
              <a:rPr lang="en-CA">
                <a:solidFill>
                  <a:schemeClr val="bg1"/>
                </a:solidFill>
              </a:rPr>
            </a:br>
            <a:r>
              <a:rPr lang="en-CA">
                <a:solidFill>
                  <a:schemeClr val="bg1"/>
                </a:solidFill>
              </a:rPr>
              <a:t>Outcomes</a:t>
            </a:r>
          </a:p>
        </p:txBody>
      </p:sp>
    </p:spTree>
    <p:extLst>
      <p:ext uri="{BB962C8B-B14F-4D97-AF65-F5344CB8AC3E}">
        <p14:creationId xmlns:p14="http://schemas.microsoft.com/office/powerpoint/2010/main" val="2072158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STUDENT LEARNING OUTCOMES</a:t>
            </a:r>
          </a:p>
        </p:txBody>
      </p:sp>
      <p:pic>
        <p:nvPicPr>
          <p:cNvPr id="5" name="Picture Placeholder 4"/>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4618" r="14618"/>
          <a:stretch>
            <a:fillRect/>
          </a:stretch>
        </p:blipFill>
        <p:spPr>
          <a:solidFill>
            <a:schemeClr val="bg1">
              <a:lumMod val="50000"/>
            </a:schemeClr>
          </a:solidFill>
        </p:spPr>
      </p:pic>
      <p:sp>
        <p:nvSpPr>
          <p:cNvPr id="16" name="Content Placeholder 15"/>
          <p:cNvSpPr>
            <a:spLocks noGrp="1"/>
          </p:cNvSpPr>
          <p:nvPr>
            <p:ph sz="quarter" idx="20"/>
          </p:nvPr>
        </p:nvSpPr>
        <p:spPr>
          <a:xfrm>
            <a:off x="3630075" y="4579610"/>
            <a:ext cx="4646937" cy="1776740"/>
          </a:xfrm>
        </p:spPr>
        <p:txBody>
          <a:bodyPr vert="horz" lIns="91440" tIns="45720" rIns="91440" bIns="45720" rtlCol="0" anchor="t">
            <a:normAutofit/>
          </a:bodyPr>
          <a:lstStyle/>
          <a:p>
            <a:r>
              <a:rPr lang="en-CA" dirty="0"/>
              <a:t>Ahmed </a:t>
            </a:r>
            <a:r>
              <a:rPr lang="en-CA" dirty="0" err="1"/>
              <a:t>Allahwala</a:t>
            </a:r>
            <a:endParaRPr lang="en-CA" dirty="0"/>
          </a:p>
          <a:p>
            <a:r>
              <a:rPr lang="en-CA" b="0" i="1" dirty="0">
                <a:cs typeface="Arial"/>
              </a:rPr>
              <a:t>Department of Human Geography, University of Toronto Scarborough</a:t>
            </a:r>
          </a:p>
          <a:p>
            <a:endParaRPr lang="en-CA" dirty="0">
              <a:cs typeface="Arial"/>
            </a:endParaRPr>
          </a:p>
        </p:txBody>
      </p:sp>
      <p:sp>
        <p:nvSpPr>
          <p:cNvPr id="3" name="Text Placeholder 2"/>
          <p:cNvSpPr>
            <a:spLocks noGrp="1"/>
          </p:cNvSpPr>
          <p:nvPr>
            <p:ph type="body" sz="quarter" idx="16"/>
          </p:nvPr>
        </p:nvSpPr>
        <p:spPr/>
        <p:txBody>
          <a:bodyPr/>
          <a:lstStyle/>
          <a:p>
            <a:r>
              <a:rPr lang="en-CA"/>
              <a:t>VIDEO: </a:t>
            </a:r>
            <a:br>
              <a:rPr lang="en-CA"/>
            </a:br>
            <a:r>
              <a:rPr lang="en-CA"/>
              <a:t>Student Learning Outcomes</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0527" y="59173"/>
            <a:ext cx="787584" cy="780223"/>
          </a:xfrm>
          <a:prstGeom prst="rect">
            <a:avLst/>
          </a:prstGeom>
          <a:noFill/>
          <a:effectLst/>
        </p:spPr>
      </p:pic>
      <p:grpSp>
        <p:nvGrpSpPr>
          <p:cNvPr id="21" name="Group 20"/>
          <p:cNvGrpSpPr/>
          <p:nvPr/>
        </p:nvGrpSpPr>
        <p:grpSpPr>
          <a:xfrm>
            <a:off x="5079676" y="5864650"/>
            <a:ext cx="1938232" cy="616829"/>
            <a:chOff x="1997251" y="5560609"/>
            <a:chExt cx="1938232" cy="616829"/>
          </a:xfrm>
        </p:grpSpPr>
        <p:sp>
          <p:nvSpPr>
            <p:cNvPr id="22" name="TextBox 21"/>
            <p:cNvSpPr txBox="1"/>
            <p:nvPr/>
          </p:nvSpPr>
          <p:spPr>
            <a:xfrm>
              <a:off x="2441821" y="5684357"/>
              <a:ext cx="1493662" cy="369332"/>
            </a:xfrm>
            <a:prstGeom prst="rect">
              <a:avLst/>
            </a:prstGeom>
            <a:noFill/>
          </p:spPr>
          <p:txBody>
            <a:bodyPr wrap="square" rtlCol="0">
              <a:spAutoFit/>
            </a:bodyPr>
            <a:lstStyle/>
            <a:p>
              <a:pPr algn="ctr"/>
              <a:r>
                <a:rPr lang="en-CA">
                  <a:solidFill>
                    <a:schemeClr val="accent6">
                      <a:lumMod val="50000"/>
                    </a:schemeClr>
                  </a:solidFill>
                  <a:latin typeface="Arial" panose="020B0604020202020204" pitchFamily="34" charset="0"/>
                  <a:cs typeface="Arial" panose="020B0604020202020204" pitchFamily="34" charset="0"/>
                  <a:hlinkClick r:id="rId5"/>
                </a:rPr>
                <a:t>Click to play</a:t>
              </a:r>
              <a:endParaRPr lang="en-CA">
                <a:solidFill>
                  <a:schemeClr val="accent6">
                    <a:lumMod val="50000"/>
                  </a:schemeClr>
                </a:solidFill>
                <a:latin typeface="Arial" panose="020B0604020202020204" pitchFamily="34" charset="0"/>
                <a:cs typeface="Arial" panose="020B0604020202020204" pitchFamily="34" charset="0"/>
              </a:endParaRPr>
            </a:p>
          </p:txBody>
        </p:sp>
        <p:pic>
          <p:nvPicPr>
            <p:cNvPr id="23" name="Picture 22">
              <a:hlinkClick r:id="rId5"/>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97251" y="5560609"/>
              <a:ext cx="616829" cy="616829"/>
            </a:xfrm>
            <a:prstGeom prst="rect">
              <a:avLst/>
            </a:prstGeom>
          </p:spPr>
        </p:pic>
      </p:grpSp>
    </p:spTree>
    <p:extLst>
      <p:ext uri="{BB962C8B-B14F-4D97-AF65-F5344CB8AC3E}">
        <p14:creationId xmlns:p14="http://schemas.microsoft.com/office/powerpoint/2010/main" val="2755344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DEVELOPING LEARNING OUTCOMES</a:t>
            </a:r>
          </a:p>
        </p:txBody>
      </p:sp>
      <p:sp>
        <p:nvSpPr>
          <p:cNvPr id="14" name="Content Placeholder 13">
            <a:extLst>
              <a:ext uri="{FF2B5EF4-FFF2-40B4-BE49-F238E27FC236}">
                <a16:creationId xmlns:a16="http://schemas.microsoft.com/office/drawing/2014/main" id="{7C87B262-E947-6443-A033-4CB4336B5CDD}"/>
              </a:ext>
            </a:extLst>
          </p:cNvPr>
          <p:cNvSpPr>
            <a:spLocks noGrp="1"/>
          </p:cNvSpPr>
          <p:nvPr>
            <p:ph idx="1"/>
          </p:nvPr>
        </p:nvSpPr>
        <p:spPr/>
        <p:txBody>
          <a:bodyPr/>
          <a:lstStyle/>
          <a:p>
            <a:pPr>
              <a:buClr>
                <a:srgbClr val="E7E6E6">
                  <a:lumMod val="50000"/>
                </a:srgbClr>
              </a:buClr>
            </a:pPr>
            <a:r>
              <a:rPr lang="en-CA" b="1">
                <a:solidFill>
                  <a:schemeClr val="tx2">
                    <a:lumMod val="25000"/>
                  </a:schemeClr>
                </a:solidFill>
                <a:latin typeface="Arial" charset="0"/>
                <a:ea typeface="Arial" charset="0"/>
                <a:cs typeface="Arial" charset="0"/>
              </a:rPr>
              <a:t>Developing learning outcomes </a:t>
            </a:r>
            <a:r>
              <a:rPr lang="en-CA">
                <a:solidFill>
                  <a:schemeClr val="tx2">
                    <a:lumMod val="25000"/>
                  </a:schemeClr>
                </a:solidFill>
                <a:latin typeface="Arial" charset="0"/>
                <a:ea typeface="Arial" charset="0"/>
                <a:cs typeface="Arial" charset="0"/>
              </a:rPr>
              <a:t>for experiential education </a:t>
            </a:r>
            <a:br>
              <a:rPr lang="en-CA">
                <a:solidFill>
                  <a:schemeClr val="tx2">
                    <a:lumMod val="25000"/>
                  </a:schemeClr>
                </a:solidFill>
                <a:latin typeface="Arial" charset="0"/>
                <a:ea typeface="Arial" charset="0"/>
                <a:cs typeface="Arial" charset="0"/>
              </a:rPr>
            </a:br>
            <a:r>
              <a:rPr lang="en-CA">
                <a:solidFill>
                  <a:schemeClr val="tx2">
                    <a:lumMod val="25000"/>
                  </a:schemeClr>
                </a:solidFill>
                <a:latin typeface="Arial" charset="0"/>
                <a:ea typeface="Arial" charset="0"/>
                <a:cs typeface="Arial" charset="0"/>
              </a:rPr>
              <a:t>is similar to developing learning outcomes for any other </a:t>
            </a:r>
            <a:br>
              <a:rPr lang="en-CA">
                <a:solidFill>
                  <a:schemeClr val="tx2">
                    <a:lumMod val="25000"/>
                  </a:schemeClr>
                </a:solidFill>
                <a:latin typeface="Arial" charset="0"/>
                <a:ea typeface="Arial" charset="0"/>
                <a:cs typeface="Arial" charset="0"/>
              </a:rPr>
            </a:br>
            <a:r>
              <a:rPr lang="en-CA">
                <a:solidFill>
                  <a:schemeClr val="tx2">
                    <a:lumMod val="25000"/>
                  </a:schemeClr>
                </a:solidFill>
                <a:latin typeface="Arial" charset="0"/>
                <a:ea typeface="Arial" charset="0"/>
                <a:cs typeface="Arial" charset="0"/>
              </a:rPr>
              <a:t>educational experience, whether inside or outside the </a:t>
            </a:r>
            <a:br>
              <a:rPr lang="en-CA">
                <a:solidFill>
                  <a:schemeClr val="tx2">
                    <a:lumMod val="25000"/>
                  </a:schemeClr>
                </a:solidFill>
                <a:latin typeface="Arial" charset="0"/>
                <a:ea typeface="Arial" charset="0"/>
                <a:cs typeface="Arial" charset="0"/>
              </a:rPr>
            </a:br>
            <a:r>
              <a:rPr lang="en-CA">
                <a:solidFill>
                  <a:schemeClr val="tx2">
                    <a:lumMod val="25000"/>
                  </a:schemeClr>
                </a:solidFill>
                <a:latin typeface="Arial" charset="0"/>
                <a:ea typeface="Arial" charset="0"/>
                <a:cs typeface="Arial" charset="0"/>
              </a:rPr>
              <a:t>traditional classroom setting. </a:t>
            </a:r>
          </a:p>
          <a:p>
            <a:pPr>
              <a:buClr>
                <a:srgbClr val="E7E6E6">
                  <a:lumMod val="50000"/>
                </a:srgbClr>
              </a:buClr>
            </a:pPr>
            <a:r>
              <a:rPr lang="en-CA">
                <a:solidFill>
                  <a:schemeClr val="tx2">
                    <a:lumMod val="25000"/>
                  </a:schemeClr>
                </a:solidFill>
                <a:latin typeface="Arial" charset="0"/>
                <a:ea typeface="Arial" charset="0"/>
                <a:cs typeface="Arial" charset="0"/>
              </a:rPr>
              <a:t>As such, approaches and models used to develop </a:t>
            </a:r>
            <a:r>
              <a:rPr lang="en-CA" b="1">
                <a:solidFill>
                  <a:schemeClr val="tx2">
                    <a:lumMod val="25000"/>
                  </a:schemeClr>
                </a:solidFill>
                <a:latin typeface="Arial" charset="0"/>
                <a:ea typeface="Arial" charset="0"/>
                <a:cs typeface="Arial" charset="0"/>
              </a:rPr>
              <a:t>learning outcomes in the classroom</a:t>
            </a:r>
            <a:r>
              <a:rPr lang="en-CA">
                <a:solidFill>
                  <a:schemeClr val="tx2">
                    <a:lumMod val="25000"/>
                  </a:schemeClr>
                </a:solidFill>
                <a:latin typeface="Arial" charset="0"/>
                <a:ea typeface="Arial" charset="0"/>
                <a:cs typeface="Arial" charset="0"/>
              </a:rPr>
              <a:t> also apply to the development </a:t>
            </a:r>
            <a:br>
              <a:rPr lang="en-CA">
                <a:solidFill>
                  <a:schemeClr val="tx2">
                    <a:lumMod val="25000"/>
                  </a:schemeClr>
                </a:solidFill>
                <a:latin typeface="Arial" charset="0"/>
                <a:ea typeface="Arial" charset="0"/>
                <a:cs typeface="Arial" charset="0"/>
              </a:rPr>
            </a:br>
            <a:r>
              <a:rPr lang="en-CA">
                <a:solidFill>
                  <a:schemeClr val="tx2">
                    <a:lumMod val="25000"/>
                  </a:schemeClr>
                </a:solidFill>
                <a:latin typeface="Arial" charset="0"/>
                <a:ea typeface="Arial" charset="0"/>
                <a:cs typeface="Arial" charset="0"/>
              </a:rPr>
              <a:t>of </a:t>
            </a:r>
            <a:r>
              <a:rPr lang="en-CA" b="1">
                <a:solidFill>
                  <a:schemeClr val="tx2">
                    <a:lumMod val="25000"/>
                  </a:schemeClr>
                </a:solidFill>
                <a:latin typeface="Arial" charset="0"/>
                <a:ea typeface="Arial" charset="0"/>
                <a:cs typeface="Arial" charset="0"/>
              </a:rPr>
              <a:t>experiential learning outcomes</a:t>
            </a:r>
            <a:r>
              <a:rPr lang="en-CA">
                <a:solidFill>
                  <a:schemeClr val="tx2">
                    <a:lumMod val="25000"/>
                  </a:schemeClr>
                </a:solidFill>
                <a:latin typeface="Arial" charset="0"/>
                <a:ea typeface="Arial" charset="0"/>
                <a:cs typeface="Arial" charset="0"/>
              </a:rPr>
              <a:t>.</a:t>
            </a:r>
            <a:endParaRPr lang="en-US">
              <a:solidFill>
                <a:srgbClr val="E7E6E6">
                  <a:lumMod val="50000"/>
                </a:srgbClr>
              </a:solidFill>
              <a:latin typeface="Arial" charset="0"/>
              <a:ea typeface="Arial" charset="0"/>
              <a:cs typeface="Arial" charset="0"/>
            </a:endParaRPr>
          </a:p>
          <a:p>
            <a:endParaRPr lang="en-US"/>
          </a:p>
        </p:txBody>
      </p:sp>
      <p:pic>
        <p:nvPicPr>
          <p:cNvPr id="7" name="Picture 6">
            <a:extLst>
              <a:ext uri="{FF2B5EF4-FFF2-40B4-BE49-F238E27FC236}">
                <a16:creationId xmlns:a16="http://schemas.microsoft.com/office/drawing/2014/main" id="{FDFF5F00-C923-2B4E-940B-7AFDCCDC6882}"/>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extLst>
      <p:ext uri="{BB962C8B-B14F-4D97-AF65-F5344CB8AC3E}">
        <p14:creationId xmlns:p14="http://schemas.microsoft.com/office/powerpoint/2010/main" val="3855791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DEVELOPING LEARNING OUTCOMES</a:t>
            </a:r>
          </a:p>
        </p:txBody>
      </p:sp>
      <p:sp>
        <p:nvSpPr>
          <p:cNvPr id="2" name="Text Placeholder 1">
            <a:extLst>
              <a:ext uri="{FF2B5EF4-FFF2-40B4-BE49-F238E27FC236}">
                <a16:creationId xmlns:a16="http://schemas.microsoft.com/office/drawing/2014/main" id="{BED4A4CC-5A8F-ED49-B38F-1137FA8AC071}"/>
              </a:ext>
            </a:extLst>
          </p:cNvPr>
          <p:cNvSpPr>
            <a:spLocks noGrp="1"/>
          </p:cNvSpPr>
          <p:nvPr>
            <p:ph type="body" sz="quarter" idx="15"/>
          </p:nvPr>
        </p:nvSpPr>
        <p:spPr/>
        <p:txBody>
          <a:bodyPr/>
          <a:lstStyle/>
          <a:p>
            <a:r>
              <a:rPr lang="en-US"/>
              <a:t>Learning Outcomes</a:t>
            </a:r>
          </a:p>
        </p:txBody>
      </p:sp>
      <p:sp>
        <p:nvSpPr>
          <p:cNvPr id="15" name="Content Placeholder 14">
            <a:extLst>
              <a:ext uri="{FF2B5EF4-FFF2-40B4-BE49-F238E27FC236}">
                <a16:creationId xmlns:a16="http://schemas.microsoft.com/office/drawing/2014/main" id="{A7F49097-D2D7-904C-9B85-5DC6B97BF4C2}"/>
              </a:ext>
            </a:extLst>
          </p:cNvPr>
          <p:cNvSpPr>
            <a:spLocks noGrp="1"/>
          </p:cNvSpPr>
          <p:nvPr>
            <p:ph idx="1"/>
          </p:nvPr>
        </p:nvSpPr>
        <p:spPr/>
        <p:txBody>
          <a:bodyPr/>
          <a:lstStyle/>
          <a:p>
            <a:r>
              <a:rPr lang="en-US" dirty="0"/>
              <a:t>Specific expectations of what students are supposed to </a:t>
            </a:r>
            <a:r>
              <a:rPr lang="en-US" b="1" dirty="0"/>
              <a:t>value, know </a:t>
            </a:r>
            <a:br>
              <a:rPr lang="en-US" b="1" dirty="0"/>
            </a:br>
            <a:r>
              <a:rPr lang="en-US" dirty="0"/>
              <a:t>or</a:t>
            </a:r>
            <a:r>
              <a:rPr lang="en-US" b="1" dirty="0"/>
              <a:t> be able to do </a:t>
            </a:r>
            <a:r>
              <a:rPr lang="en-US" dirty="0"/>
              <a:t>as a result of completing the experience (Ravitch, 2007).</a:t>
            </a:r>
          </a:p>
          <a:p>
            <a:r>
              <a:rPr lang="en-US" b="1" dirty="0">
                <a:solidFill>
                  <a:schemeClr val="accent5">
                    <a:lumMod val="75000"/>
                  </a:schemeClr>
                </a:solidFill>
              </a:rPr>
              <a:t>In facilitating student experience, learning outcomes:</a:t>
            </a:r>
          </a:p>
          <a:p>
            <a:pPr marL="342900" indent="-342900">
              <a:buFont typeface="Arial" panose="020B0604020202020204" pitchFamily="34" charset="0"/>
              <a:buChar char="•"/>
            </a:pPr>
            <a:r>
              <a:rPr lang="en-US" dirty="0"/>
              <a:t>Are developed as a clear statement containing a verb (</a:t>
            </a:r>
            <a:r>
              <a:rPr lang="en-US" b="1" dirty="0"/>
              <a:t>an action</a:t>
            </a:r>
            <a:r>
              <a:rPr lang="en-US" dirty="0"/>
              <a:t>) and an object (</a:t>
            </a:r>
            <a:r>
              <a:rPr lang="en-US" b="1" dirty="0"/>
              <a:t>usually a noun</a:t>
            </a:r>
            <a:r>
              <a:rPr lang="en-US" dirty="0"/>
              <a:t>), and provide clear purpose for the learning </a:t>
            </a:r>
            <a:br>
              <a:rPr lang="en-US" dirty="0"/>
            </a:br>
            <a:r>
              <a:rPr lang="en-CA" dirty="0"/>
              <a:t>(Osgood &amp; Richter, 2006).</a:t>
            </a:r>
            <a:endParaRPr lang="en-US" dirty="0"/>
          </a:p>
          <a:p>
            <a:pPr marL="342900" indent="-342900">
              <a:buFont typeface="Arial" panose="020B0604020202020204" pitchFamily="34" charset="0"/>
              <a:buChar char="•"/>
            </a:pPr>
            <a:r>
              <a:rPr lang="en-US" dirty="0"/>
              <a:t>Consider the audience (</a:t>
            </a:r>
            <a:r>
              <a:rPr lang="en-US" b="1" dirty="0"/>
              <a:t>who?</a:t>
            </a:r>
            <a:r>
              <a:rPr lang="en-US" dirty="0"/>
              <a:t>), </a:t>
            </a:r>
            <a:r>
              <a:rPr lang="en-US" dirty="0" err="1"/>
              <a:t>behaviour</a:t>
            </a:r>
            <a:r>
              <a:rPr lang="en-US" dirty="0"/>
              <a:t> (</a:t>
            </a:r>
            <a:r>
              <a:rPr lang="en-US" b="1" dirty="0"/>
              <a:t>what?</a:t>
            </a:r>
            <a:r>
              <a:rPr lang="en-US" dirty="0"/>
              <a:t>), conditions (</a:t>
            </a:r>
            <a:r>
              <a:rPr lang="en-US" b="1" dirty="0"/>
              <a:t>how?</a:t>
            </a:r>
            <a:r>
              <a:rPr lang="en-US" dirty="0"/>
              <a:t>), degree (</a:t>
            </a:r>
            <a:r>
              <a:rPr lang="en-US" b="1" dirty="0"/>
              <a:t>how much?) </a:t>
            </a:r>
            <a:r>
              <a:rPr lang="de-DE" dirty="0"/>
              <a:t>(Heinrich, </a:t>
            </a:r>
            <a:r>
              <a:rPr lang="de-DE" dirty="0" err="1"/>
              <a:t>Molenda</a:t>
            </a:r>
            <a:r>
              <a:rPr lang="de-DE" dirty="0"/>
              <a:t>, Russell &amp; </a:t>
            </a:r>
            <a:r>
              <a:rPr lang="de-DE" dirty="0" err="1"/>
              <a:t>Smaldino</a:t>
            </a:r>
            <a:r>
              <a:rPr lang="de-DE" dirty="0"/>
              <a:t>, 2002).</a:t>
            </a:r>
            <a:endParaRPr lang="en-US" dirty="0"/>
          </a:p>
          <a:p>
            <a:endParaRPr lang="en-US" dirty="0"/>
          </a:p>
        </p:txBody>
      </p:sp>
      <p:pic>
        <p:nvPicPr>
          <p:cNvPr id="9" name="Picture 8">
            <a:extLst>
              <a:ext uri="{FF2B5EF4-FFF2-40B4-BE49-F238E27FC236}">
                <a16:creationId xmlns:a16="http://schemas.microsoft.com/office/drawing/2014/main" id="{B75A67D3-3DF0-9744-B1C0-959D80D9CBA3}"/>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extLst>
      <p:ext uri="{BB962C8B-B14F-4D97-AF65-F5344CB8AC3E}">
        <p14:creationId xmlns:p14="http://schemas.microsoft.com/office/powerpoint/2010/main" val="35142314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l-instructors-blue-gray">
  <a:themeElements>
    <a:clrScheme name="theme-el-uoft-may-26-19">
      <a:dk1>
        <a:srgbClr val="000000"/>
      </a:dk1>
      <a:lt1>
        <a:srgbClr val="FFFFFF"/>
      </a:lt1>
      <a:dk2>
        <a:srgbClr val="007FA3"/>
      </a:dk2>
      <a:lt2>
        <a:srgbClr val="002554"/>
      </a:lt2>
      <a:accent1>
        <a:srgbClr val="177CB3"/>
      </a:accent1>
      <a:accent2>
        <a:srgbClr val="0988BA"/>
      </a:accent2>
      <a:accent3>
        <a:srgbClr val="007FA3"/>
      </a:accent3>
      <a:accent4>
        <a:srgbClr val="09A0BA"/>
      </a:accent4>
      <a:accent5>
        <a:srgbClr val="0BA5B3"/>
      </a:accent5>
      <a:accent6>
        <a:srgbClr val="1490CE"/>
      </a:accent6>
      <a:hlink>
        <a:srgbClr val="114986"/>
      </a:hlink>
      <a:folHlink>
        <a:srgbClr val="1762B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instructors-blue-gray" id="{E471FBA2-F2D3-CA45-8D2D-A955EB876D1B}" vid="{8A63C324-07AB-DB40-B48A-A5ED7684ED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40F5CB13371848BD8F447EE31977D9" ma:contentTypeVersion="0" ma:contentTypeDescription="Create a new document." ma:contentTypeScope="" ma:versionID="e9ee2d0b55585c1081e05ac50a305a0f">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5292E4-FF63-475D-AA21-9E67B7F13D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67B36EC-A745-4CE4-943D-2874334F4FA8}">
  <ds:schemaRefs>
    <ds:schemaRef ds:uri="http://schemas.microsoft.com/office/infopath/2007/PartnerControls"/>
    <ds:schemaRef ds:uri="http://schemas.microsoft.com/office/2006/documentManagement/types"/>
    <ds:schemaRef ds:uri="http://purl.org/dc/elements/1.1/"/>
    <ds:schemaRef ds:uri="http://purl.org/dc/dcmitype/"/>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8E3B045-DC2C-4608-B3C9-6FFAC11456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el-instructors-blue-gray</Template>
  <TotalTime>34</TotalTime>
  <Words>1199</Words>
  <Application>Microsoft Office PowerPoint</Application>
  <PresentationFormat>Widescreen</PresentationFormat>
  <Paragraphs>208</Paragraphs>
  <Slides>37</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Corbel</vt:lpstr>
      <vt:lpstr>Open Sans</vt:lpstr>
      <vt:lpstr>Verdana</vt:lpstr>
      <vt:lpstr>Wingdings</vt:lpstr>
      <vt:lpstr>el-instructors-blue-gray</vt:lpstr>
      <vt:lpstr>Purposeful Experience</vt:lpstr>
      <vt:lpstr>Introduction</vt:lpstr>
      <vt:lpstr>INTRODUCTION</vt:lpstr>
      <vt:lpstr>INTRODUCTION</vt:lpstr>
      <vt:lpstr>INTRODUCTION</vt:lpstr>
      <vt:lpstr>Learning  Outcomes</vt:lpstr>
      <vt:lpstr>STUDENT LEARNING OUTCOMES</vt:lpstr>
      <vt:lpstr>DEVELOPING LEARNING OUTCOMES</vt:lpstr>
      <vt:lpstr>DEVELOPING LEARNING OUTCOMES</vt:lpstr>
      <vt:lpstr>DEVELOPING LEARNING OUTCOMES</vt:lpstr>
      <vt:lpstr>DEVELOPING LEARNING OUTCOMES</vt:lpstr>
      <vt:lpstr>BLOOM’S TAXONOMY</vt:lpstr>
      <vt:lpstr>FINK’S TAXONOMY</vt:lpstr>
      <vt:lpstr>FINK’S TAXONOMY</vt:lpstr>
      <vt:lpstr>FINK’S TAXONOMY</vt:lpstr>
      <vt:lpstr>Assessment</vt:lpstr>
      <vt:lpstr>ASSESSMENT OF LEARNING</vt:lpstr>
      <vt:lpstr>ASSESSMENT</vt:lpstr>
      <vt:lpstr>TYPES OF LEARNING ASSESSMENT</vt:lpstr>
      <vt:lpstr>A MODEL FOR STUDENT ASSESSMENT</vt:lpstr>
      <vt:lpstr>ASSESSMENT ACTIVITIES</vt:lpstr>
      <vt:lpstr>AUTHENTIC ASSESSMENT</vt:lpstr>
      <vt:lpstr>AUTHENTIC ASSESSMENT</vt:lpstr>
      <vt:lpstr>Learning  Plans</vt:lpstr>
      <vt:lpstr>WHAT IS A LEARNING PLAN?</vt:lpstr>
      <vt:lpstr>WHAT IS A LEARNING PLAN?</vt:lpstr>
      <vt:lpstr>WHAT IS A LEARNING PLAN?</vt:lpstr>
      <vt:lpstr>USING YOUR PROGRAM LEARNING PLAN</vt:lpstr>
      <vt:lpstr>Summary</vt:lpstr>
      <vt:lpstr>SUMMARY</vt:lpstr>
      <vt:lpstr>Acknowledgements</vt:lpstr>
      <vt:lpstr>ACKNOWLEDGEMENTS</vt:lpstr>
      <vt:lpstr>CITATION AND REUSE</vt:lpstr>
      <vt:lpstr>References</vt:lpstr>
      <vt:lpstr>REFERENCES (1 of 2)</vt:lpstr>
      <vt:lpstr>REFERENCES (2 of 2)</vt:lpstr>
      <vt:lpstr>PowerPoint Presentation</vt:lpstr>
    </vt:vector>
  </TitlesOfParts>
  <Company>University of Toronto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dc:title>
  <dc:creator>Selena Panchoo</dc:creator>
  <cp:lastModifiedBy>Julian Weinrib</cp:lastModifiedBy>
  <cp:revision>10</cp:revision>
  <dcterms:created xsi:type="dcterms:W3CDTF">2019-01-15T16:30:46Z</dcterms:created>
  <dcterms:modified xsi:type="dcterms:W3CDTF">2019-11-01T17:00:51Z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0x0101005940F5CB13371848BD8F447EE31977D9</vt:lpwstr>
  </property>
</Properties>
</file>